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F74484F-1461-404F-A80A-C30938502D5E}">
          <p14:sldIdLst>
            <p14:sldId id="256"/>
            <p14:sldId id="258"/>
            <p14:sldId id="259"/>
          </p14:sldIdLst>
        </p14:section>
        <p14:section name="Step-by-Step Guide" id="{C660AC3D-66C9-4C5F-AAAC-C22D7775727C}">
          <p14:sldIdLst>
            <p14:sldId id="260"/>
            <p14:sldId id="261"/>
            <p14:sldId id="262"/>
            <p14:sldId id="263"/>
            <p14:sldId id="264"/>
            <p14:sldId id="265"/>
            <p14:sldId id="266"/>
            <p14:sldId id="267"/>
            <p14:sldId id="268"/>
            <p14:sldId id="270"/>
            <p14:sldId id="271"/>
            <p14:sldId id="272"/>
            <p14:sldId id="273"/>
          </p14:sldIdLst>
        </p14:section>
        <p14:section name="Reviews and Plan Ends" id="{541D7872-D687-4366-BDF3-0C7D64D897E0}">
          <p14:sldIdLst>
            <p14:sldId id="274"/>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FABB1-FD24-43B1-A4F1-B5562BB5EC6A}" v="45" dt="2025-02-03T11:32:21.933"/>
    <p1510:client id="{6025854A-5804-4C77-8342-655FBDB2B9C1}" v="3901" dt="2025-02-01T19:14:55.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ooper" userId="S::hooperc@ealing.gov.uk::c59a1c71-d4a1-4d27-84a1-f18ea14aa960" providerId="AD" clId="Web-{023FABB1-FD24-43B1-A4F1-B5562BB5EC6A}"/>
    <pc:docChg chg="modSld">
      <pc:chgData name="Claire Hooper" userId="S::hooperc@ealing.gov.uk::c59a1c71-d4a1-4d27-84a1-f18ea14aa960" providerId="AD" clId="Web-{023FABB1-FD24-43B1-A4F1-B5562BB5EC6A}" dt="2025-02-03T11:32:21.933" v="51" actId="20577"/>
      <pc:docMkLst>
        <pc:docMk/>
      </pc:docMkLst>
      <pc:sldChg chg="modSp">
        <pc:chgData name="Claire Hooper" userId="S::hooperc@ealing.gov.uk::c59a1c71-d4a1-4d27-84a1-f18ea14aa960" providerId="AD" clId="Web-{023FABB1-FD24-43B1-A4F1-B5562BB5EC6A}" dt="2025-02-03T11:32:21.933" v="51" actId="20577"/>
        <pc:sldMkLst>
          <pc:docMk/>
          <pc:sldMk cId="644926061" sldId="261"/>
        </pc:sldMkLst>
        <pc:spChg chg="mod">
          <ac:chgData name="Claire Hooper" userId="S::hooperc@ealing.gov.uk::c59a1c71-d4a1-4d27-84a1-f18ea14aa960" providerId="AD" clId="Web-{023FABB1-FD24-43B1-A4F1-B5562BB5EC6A}" dt="2025-02-03T11:32:21.933" v="51" actId="20577"/>
          <ac:spMkLst>
            <pc:docMk/>
            <pc:sldMk cId="644926061" sldId="261"/>
            <ac:spMk id="5" creationId="{739DD8FB-9F8A-FE30-B4F5-984DF9B221C2}"/>
          </ac:spMkLst>
        </pc:spChg>
      </pc:sldChg>
    </pc:docChg>
  </pc:docChgLst>
  <pc:docChgLst>
    <pc:chgData name="Claire Hooper" userId="c59a1c71-d4a1-4d27-84a1-f18ea14aa960" providerId="ADAL" clId="{6025854A-5804-4C77-8342-655FBDB2B9C1}"/>
    <pc:docChg chg="undo custSel addSld delSld modSld sldOrd modSection">
      <pc:chgData name="Claire Hooper" userId="c59a1c71-d4a1-4d27-84a1-f18ea14aa960" providerId="ADAL" clId="{6025854A-5804-4C77-8342-655FBDB2B9C1}" dt="2025-02-01T19:15:19.196" v="8120" actId="1076"/>
      <pc:docMkLst>
        <pc:docMk/>
      </pc:docMkLst>
      <pc:sldChg chg="modSp mod">
        <pc:chgData name="Claire Hooper" userId="c59a1c71-d4a1-4d27-84a1-f18ea14aa960" providerId="ADAL" clId="{6025854A-5804-4C77-8342-655FBDB2B9C1}" dt="2025-02-01T14:45:50.841" v="5668" actId="20577"/>
        <pc:sldMkLst>
          <pc:docMk/>
          <pc:sldMk cId="213576540" sldId="265"/>
        </pc:sldMkLst>
        <pc:spChg chg="mod">
          <ac:chgData name="Claire Hooper" userId="c59a1c71-d4a1-4d27-84a1-f18ea14aa960" providerId="ADAL" clId="{6025854A-5804-4C77-8342-655FBDB2B9C1}" dt="2025-02-01T14:45:50.841" v="5668" actId="20577"/>
          <ac:spMkLst>
            <pc:docMk/>
            <pc:sldMk cId="213576540" sldId="265"/>
            <ac:spMk id="2" creationId="{FA57EFAE-F4CA-E646-2653-292641155563}"/>
          </ac:spMkLst>
        </pc:spChg>
      </pc:sldChg>
      <pc:sldChg chg="modSp mod">
        <pc:chgData name="Claire Hooper" userId="c59a1c71-d4a1-4d27-84a1-f18ea14aa960" providerId="ADAL" clId="{6025854A-5804-4C77-8342-655FBDB2B9C1}" dt="2025-02-01T14:45:56.426" v="5669" actId="20577"/>
        <pc:sldMkLst>
          <pc:docMk/>
          <pc:sldMk cId="1082776330" sldId="266"/>
        </pc:sldMkLst>
        <pc:spChg chg="mod">
          <ac:chgData name="Claire Hooper" userId="c59a1c71-d4a1-4d27-84a1-f18ea14aa960" providerId="ADAL" clId="{6025854A-5804-4C77-8342-655FBDB2B9C1}" dt="2025-02-01T14:45:56.426" v="5669" actId="20577"/>
          <ac:spMkLst>
            <pc:docMk/>
            <pc:sldMk cId="1082776330" sldId="266"/>
            <ac:spMk id="2" creationId="{B5500777-7A15-83E3-8116-DEFB947A89CB}"/>
          </ac:spMkLst>
        </pc:spChg>
      </pc:sldChg>
      <pc:sldChg chg="modSp mod">
        <pc:chgData name="Claire Hooper" userId="c59a1c71-d4a1-4d27-84a1-f18ea14aa960" providerId="ADAL" clId="{6025854A-5804-4C77-8342-655FBDB2B9C1}" dt="2025-02-01T14:46:01.968" v="5670" actId="20577"/>
        <pc:sldMkLst>
          <pc:docMk/>
          <pc:sldMk cId="1487356027" sldId="267"/>
        </pc:sldMkLst>
        <pc:spChg chg="mod">
          <ac:chgData name="Claire Hooper" userId="c59a1c71-d4a1-4d27-84a1-f18ea14aa960" providerId="ADAL" clId="{6025854A-5804-4C77-8342-655FBDB2B9C1}" dt="2025-02-01T14:46:01.968" v="5670" actId="20577"/>
          <ac:spMkLst>
            <pc:docMk/>
            <pc:sldMk cId="1487356027" sldId="267"/>
            <ac:spMk id="2" creationId="{DA988506-BF23-F5F7-913D-C52460DC700F}"/>
          </ac:spMkLst>
        </pc:spChg>
      </pc:sldChg>
      <pc:sldChg chg="delSp modSp mod">
        <pc:chgData name="Claire Hooper" userId="c59a1c71-d4a1-4d27-84a1-f18ea14aa960" providerId="ADAL" clId="{6025854A-5804-4C77-8342-655FBDB2B9C1}" dt="2025-02-01T14:40:16.252" v="5256" actId="1076"/>
        <pc:sldMkLst>
          <pc:docMk/>
          <pc:sldMk cId="3177229894" sldId="268"/>
        </pc:sldMkLst>
        <pc:spChg chg="mod">
          <ac:chgData name="Claire Hooper" userId="c59a1c71-d4a1-4d27-84a1-f18ea14aa960" providerId="ADAL" clId="{6025854A-5804-4C77-8342-655FBDB2B9C1}" dt="2025-02-01T14:40:16.252" v="5256" actId="1076"/>
          <ac:spMkLst>
            <pc:docMk/>
            <pc:sldMk cId="3177229894" sldId="268"/>
            <ac:spMk id="2" creationId="{4AFD613F-EADE-91E6-1DCB-D7FFACFDCD19}"/>
          </ac:spMkLst>
        </pc:spChg>
        <pc:spChg chg="mod">
          <ac:chgData name="Claire Hooper" userId="c59a1c71-d4a1-4d27-84a1-f18ea14aa960" providerId="ADAL" clId="{6025854A-5804-4C77-8342-655FBDB2B9C1}" dt="2025-01-31T18:38:29.353" v="4" actId="20577"/>
          <ac:spMkLst>
            <pc:docMk/>
            <pc:sldMk cId="3177229894" sldId="268"/>
            <ac:spMk id="16" creationId="{DC881999-9107-8968-1CAD-F909EBF1D695}"/>
          </ac:spMkLst>
        </pc:spChg>
        <pc:spChg chg="mod">
          <ac:chgData name="Claire Hooper" userId="c59a1c71-d4a1-4d27-84a1-f18ea14aa960" providerId="ADAL" clId="{6025854A-5804-4C77-8342-655FBDB2B9C1}" dt="2025-01-31T18:38:36.146" v="6" actId="20577"/>
          <ac:spMkLst>
            <pc:docMk/>
            <pc:sldMk cId="3177229894" sldId="268"/>
            <ac:spMk id="22" creationId="{A9BB89B3-0329-6284-A4F5-54E52777F8FD}"/>
          </ac:spMkLst>
        </pc:spChg>
        <pc:spChg chg="mod">
          <ac:chgData name="Claire Hooper" userId="c59a1c71-d4a1-4d27-84a1-f18ea14aa960" providerId="ADAL" clId="{6025854A-5804-4C77-8342-655FBDB2B9C1}" dt="2025-02-01T13:29:13.297" v="230" actId="14100"/>
          <ac:spMkLst>
            <pc:docMk/>
            <pc:sldMk cId="3177229894" sldId="268"/>
            <ac:spMk id="41" creationId="{4B381ED4-2256-25E5-58D0-C21C115A8EFA}"/>
          </ac:spMkLst>
        </pc:spChg>
        <pc:spChg chg="mod">
          <ac:chgData name="Claire Hooper" userId="c59a1c71-d4a1-4d27-84a1-f18ea14aa960" providerId="ADAL" clId="{6025854A-5804-4C77-8342-655FBDB2B9C1}" dt="2025-02-01T13:28:21.305" v="213" actId="1582"/>
          <ac:spMkLst>
            <pc:docMk/>
            <pc:sldMk cId="3177229894" sldId="268"/>
            <ac:spMk id="43" creationId="{5A86EF8C-2619-515A-EF0F-A52FD67DE838}"/>
          </ac:spMkLst>
        </pc:spChg>
        <pc:spChg chg="mod">
          <ac:chgData name="Claire Hooper" userId="c59a1c71-d4a1-4d27-84a1-f18ea14aa960" providerId="ADAL" clId="{6025854A-5804-4C77-8342-655FBDB2B9C1}" dt="2025-02-01T13:28:56.482" v="228" actId="1582"/>
          <ac:spMkLst>
            <pc:docMk/>
            <pc:sldMk cId="3177229894" sldId="268"/>
            <ac:spMk id="44" creationId="{82E58002-4BCA-18AB-62ED-5736B017C5A3}"/>
          </ac:spMkLst>
        </pc:spChg>
        <pc:spChg chg="mod">
          <ac:chgData name="Claire Hooper" userId="c59a1c71-d4a1-4d27-84a1-f18ea14aa960" providerId="ADAL" clId="{6025854A-5804-4C77-8342-655FBDB2B9C1}" dt="2025-02-01T14:04:51.034" v="2615" actId="20577"/>
          <ac:spMkLst>
            <pc:docMk/>
            <pc:sldMk cId="3177229894" sldId="268"/>
            <ac:spMk id="53" creationId="{7F4E9709-C06B-AB31-2090-1D44736C6E51}"/>
          </ac:spMkLst>
        </pc:spChg>
        <pc:spChg chg="mod">
          <ac:chgData name="Claire Hooper" userId="c59a1c71-d4a1-4d27-84a1-f18ea14aa960" providerId="ADAL" clId="{6025854A-5804-4C77-8342-655FBDB2B9C1}" dt="2025-02-01T13:27:47.810" v="212" actId="20577"/>
          <ac:spMkLst>
            <pc:docMk/>
            <pc:sldMk cId="3177229894" sldId="268"/>
            <ac:spMk id="54" creationId="{325E5517-5254-00BD-ECC8-F1607FD57C40}"/>
          </ac:spMkLst>
        </pc:spChg>
        <pc:spChg chg="mod">
          <ac:chgData name="Claire Hooper" userId="c59a1c71-d4a1-4d27-84a1-f18ea14aa960" providerId="ADAL" clId="{6025854A-5804-4C77-8342-655FBDB2B9C1}" dt="2025-02-01T13:28:49.362" v="227" actId="14100"/>
          <ac:spMkLst>
            <pc:docMk/>
            <pc:sldMk cId="3177229894" sldId="268"/>
            <ac:spMk id="71" creationId="{4A60B4E0-2032-7707-3A99-BFF7D3DF5DE5}"/>
          </ac:spMkLst>
        </pc:spChg>
        <pc:grpChg chg="mod">
          <ac:chgData name="Claire Hooper" userId="c59a1c71-d4a1-4d27-84a1-f18ea14aa960" providerId="ADAL" clId="{6025854A-5804-4C77-8342-655FBDB2B9C1}" dt="2025-02-01T14:39:43.660" v="5253" actId="1076"/>
          <ac:grpSpMkLst>
            <pc:docMk/>
            <pc:sldMk cId="3177229894" sldId="268"/>
            <ac:grpSpMk id="72" creationId="{7807138D-C26E-DA72-BCDD-BFBCB0252F75}"/>
          </ac:grpSpMkLst>
        </pc:grpChg>
        <pc:grpChg chg="del mod">
          <ac:chgData name="Claire Hooper" userId="c59a1c71-d4a1-4d27-84a1-f18ea14aa960" providerId="ADAL" clId="{6025854A-5804-4C77-8342-655FBDB2B9C1}" dt="2025-02-01T14:37:05.712" v="5213" actId="21"/>
          <ac:grpSpMkLst>
            <pc:docMk/>
            <pc:sldMk cId="3177229894" sldId="268"/>
            <ac:grpSpMk id="74" creationId="{F67CEDC7-5B30-B74E-156B-7F2464B50C7D}"/>
          </ac:grpSpMkLst>
        </pc:grpChg>
        <pc:grpChg chg="mod">
          <ac:chgData name="Claire Hooper" userId="c59a1c71-d4a1-4d27-84a1-f18ea14aa960" providerId="ADAL" clId="{6025854A-5804-4C77-8342-655FBDB2B9C1}" dt="2025-02-01T14:40:01.360" v="5255" actId="1076"/>
          <ac:grpSpMkLst>
            <pc:docMk/>
            <pc:sldMk cId="3177229894" sldId="268"/>
            <ac:grpSpMk id="75" creationId="{ECB7D641-4E8C-868E-0193-6DDC4A2B0FF4}"/>
          </ac:grpSpMkLst>
        </pc:grpChg>
      </pc:sldChg>
      <pc:sldChg chg="addSp delSp modSp del mod">
        <pc:chgData name="Claire Hooper" userId="c59a1c71-d4a1-4d27-84a1-f18ea14aa960" providerId="ADAL" clId="{6025854A-5804-4C77-8342-655FBDB2B9C1}" dt="2025-02-01T14:12:37.824" v="3055" actId="47"/>
        <pc:sldMkLst>
          <pc:docMk/>
          <pc:sldMk cId="1985064762" sldId="269"/>
        </pc:sldMkLst>
        <pc:spChg chg="mod">
          <ac:chgData name="Claire Hooper" userId="c59a1c71-d4a1-4d27-84a1-f18ea14aa960" providerId="ADAL" clId="{6025854A-5804-4C77-8342-655FBDB2B9C1}" dt="2025-02-01T13:58:15.702" v="1939" actId="5793"/>
          <ac:spMkLst>
            <pc:docMk/>
            <pc:sldMk cId="1985064762" sldId="269"/>
            <ac:spMk id="5" creationId="{CD34557A-05AF-B116-485A-1AA91E258AD1}"/>
          </ac:spMkLst>
        </pc:spChg>
        <pc:spChg chg="mod">
          <ac:chgData name="Claire Hooper" userId="c59a1c71-d4a1-4d27-84a1-f18ea14aa960" providerId="ADAL" clId="{6025854A-5804-4C77-8342-655FBDB2B9C1}" dt="2025-02-01T13:54:59.166" v="1565" actId="20577"/>
          <ac:spMkLst>
            <pc:docMk/>
            <pc:sldMk cId="1985064762" sldId="269"/>
            <ac:spMk id="6" creationId="{E6CEB34A-F050-E83A-AA5C-5007571A3D48}"/>
          </ac:spMkLst>
        </pc:spChg>
        <pc:spChg chg="mod">
          <ac:chgData name="Claire Hooper" userId="c59a1c71-d4a1-4d27-84a1-f18ea14aa960" providerId="ADAL" clId="{6025854A-5804-4C77-8342-655FBDB2B9C1}" dt="2025-02-01T13:58:09.153" v="1937" actId="14100"/>
          <ac:spMkLst>
            <pc:docMk/>
            <pc:sldMk cId="1985064762" sldId="269"/>
            <ac:spMk id="7" creationId="{F35F5BBA-E973-1DF6-D439-011FCC74BCD5}"/>
          </ac:spMkLst>
        </pc:spChg>
        <pc:spChg chg="mod">
          <ac:chgData name="Claire Hooper" userId="c59a1c71-d4a1-4d27-84a1-f18ea14aa960" providerId="ADAL" clId="{6025854A-5804-4C77-8342-655FBDB2B9C1}" dt="2025-02-01T14:00:28.665" v="2213" actId="20577"/>
          <ac:spMkLst>
            <pc:docMk/>
            <pc:sldMk cId="1985064762" sldId="269"/>
            <ac:spMk id="10" creationId="{7D02DDE0-629E-D899-0529-EEB1DB7DECC9}"/>
          </ac:spMkLst>
        </pc:spChg>
        <pc:spChg chg="mod">
          <ac:chgData name="Claire Hooper" userId="c59a1c71-d4a1-4d27-84a1-f18ea14aa960" providerId="ADAL" clId="{6025854A-5804-4C77-8342-655FBDB2B9C1}" dt="2025-02-01T13:59:21.614" v="2035" actId="14100"/>
          <ac:spMkLst>
            <pc:docMk/>
            <pc:sldMk cId="1985064762" sldId="269"/>
            <ac:spMk id="11" creationId="{CF236103-2238-B68A-8591-8B336018A25F}"/>
          </ac:spMkLst>
        </pc:spChg>
        <pc:spChg chg="mod">
          <ac:chgData name="Claire Hooper" userId="c59a1c71-d4a1-4d27-84a1-f18ea14aa960" providerId="ADAL" clId="{6025854A-5804-4C77-8342-655FBDB2B9C1}" dt="2025-02-01T13:59:34.265" v="2048" actId="14100"/>
          <ac:spMkLst>
            <pc:docMk/>
            <pc:sldMk cId="1985064762" sldId="269"/>
            <ac:spMk id="12" creationId="{A6FFFB0E-68E4-88D6-A92A-2528B08F50E0}"/>
          </ac:spMkLst>
        </pc:spChg>
        <pc:spChg chg="mod">
          <ac:chgData name="Claire Hooper" userId="c59a1c71-d4a1-4d27-84a1-f18ea14aa960" providerId="ADAL" clId="{6025854A-5804-4C77-8342-655FBDB2B9C1}" dt="2025-02-01T14:05:40.198" v="2625" actId="20577"/>
          <ac:spMkLst>
            <pc:docMk/>
            <pc:sldMk cId="1985064762" sldId="269"/>
            <ac:spMk id="14" creationId="{7C7C8215-9339-5A0E-23DB-1103257CC782}"/>
          </ac:spMkLst>
        </pc:spChg>
        <pc:spChg chg="mod">
          <ac:chgData name="Claire Hooper" userId="c59a1c71-d4a1-4d27-84a1-f18ea14aa960" providerId="ADAL" clId="{6025854A-5804-4C77-8342-655FBDB2B9C1}" dt="2025-02-01T14:06:46.307" v="2735" actId="6549"/>
          <ac:spMkLst>
            <pc:docMk/>
            <pc:sldMk cId="1985064762" sldId="269"/>
            <ac:spMk id="15" creationId="{915ABECE-7DA6-1847-139E-F6F9A47B872C}"/>
          </ac:spMkLst>
        </pc:spChg>
        <pc:spChg chg="mod">
          <ac:chgData name="Claire Hooper" userId="c59a1c71-d4a1-4d27-84a1-f18ea14aa960" providerId="ADAL" clId="{6025854A-5804-4C77-8342-655FBDB2B9C1}" dt="2025-02-01T13:32:29.696" v="377" actId="165"/>
          <ac:spMkLst>
            <pc:docMk/>
            <pc:sldMk cId="1985064762" sldId="269"/>
            <ac:spMk id="16" creationId="{02C68F19-24DE-36A3-E181-24640478409D}"/>
          </ac:spMkLst>
        </pc:spChg>
        <pc:spChg chg="mod">
          <ac:chgData name="Claire Hooper" userId="c59a1c71-d4a1-4d27-84a1-f18ea14aa960" providerId="ADAL" clId="{6025854A-5804-4C77-8342-655FBDB2B9C1}" dt="2025-02-01T14:06:06.600" v="2634" actId="1076"/>
          <ac:spMkLst>
            <pc:docMk/>
            <pc:sldMk cId="1985064762" sldId="269"/>
            <ac:spMk id="17" creationId="{58087C3A-B4F2-F763-8D9B-B038C6E62E74}"/>
          </ac:spMkLst>
        </pc:spChg>
        <pc:spChg chg="mod">
          <ac:chgData name="Claire Hooper" userId="c59a1c71-d4a1-4d27-84a1-f18ea14aa960" providerId="ADAL" clId="{6025854A-5804-4C77-8342-655FBDB2B9C1}" dt="2025-02-01T13:32:29.696" v="377" actId="165"/>
          <ac:spMkLst>
            <pc:docMk/>
            <pc:sldMk cId="1985064762" sldId="269"/>
            <ac:spMk id="22" creationId="{E2292161-19CB-197F-C7EF-7D2CE8C48A7A}"/>
          </ac:spMkLst>
        </pc:spChg>
        <pc:spChg chg="mod">
          <ac:chgData name="Claire Hooper" userId="c59a1c71-d4a1-4d27-84a1-f18ea14aa960" providerId="ADAL" clId="{6025854A-5804-4C77-8342-655FBDB2B9C1}" dt="2025-02-01T13:32:29.696" v="377" actId="165"/>
          <ac:spMkLst>
            <pc:docMk/>
            <pc:sldMk cId="1985064762" sldId="269"/>
            <ac:spMk id="31" creationId="{C0C4C82A-8133-9733-B70A-9BC2B2158875}"/>
          </ac:spMkLst>
        </pc:spChg>
        <pc:spChg chg="mod">
          <ac:chgData name="Claire Hooper" userId="c59a1c71-d4a1-4d27-84a1-f18ea14aa960" providerId="ADAL" clId="{6025854A-5804-4C77-8342-655FBDB2B9C1}" dt="2025-02-01T13:32:29.696" v="377" actId="165"/>
          <ac:spMkLst>
            <pc:docMk/>
            <pc:sldMk cId="1985064762" sldId="269"/>
            <ac:spMk id="35" creationId="{D8615D2A-7821-3E72-7596-5B8EB0A98B01}"/>
          </ac:spMkLst>
        </pc:spChg>
        <pc:spChg chg="mod">
          <ac:chgData name="Claire Hooper" userId="c59a1c71-d4a1-4d27-84a1-f18ea14aa960" providerId="ADAL" clId="{6025854A-5804-4C77-8342-655FBDB2B9C1}" dt="2025-02-01T13:32:29.696" v="377" actId="165"/>
          <ac:spMkLst>
            <pc:docMk/>
            <pc:sldMk cId="1985064762" sldId="269"/>
            <ac:spMk id="38" creationId="{128A5EEB-2EB7-65FA-4285-9824CACF5864}"/>
          </ac:spMkLst>
        </pc:spChg>
        <pc:spChg chg="mod">
          <ac:chgData name="Claire Hooper" userId="c59a1c71-d4a1-4d27-84a1-f18ea14aa960" providerId="ADAL" clId="{6025854A-5804-4C77-8342-655FBDB2B9C1}" dt="2025-02-01T13:32:29.696" v="377" actId="165"/>
          <ac:spMkLst>
            <pc:docMk/>
            <pc:sldMk cId="1985064762" sldId="269"/>
            <ac:spMk id="41" creationId="{C426DA0C-80CC-F5EB-AF78-602A8A3421D7}"/>
          </ac:spMkLst>
        </pc:spChg>
        <pc:spChg chg="mod">
          <ac:chgData name="Claire Hooper" userId="c59a1c71-d4a1-4d27-84a1-f18ea14aa960" providerId="ADAL" clId="{6025854A-5804-4C77-8342-655FBDB2B9C1}" dt="2025-02-01T13:32:29.696" v="377" actId="165"/>
          <ac:spMkLst>
            <pc:docMk/>
            <pc:sldMk cId="1985064762" sldId="269"/>
            <ac:spMk id="43" creationId="{ED7B4B71-AB4A-A35E-6354-E0E4D4C38F03}"/>
          </ac:spMkLst>
        </pc:spChg>
        <pc:spChg chg="mod">
          <ac:chgData name="Claire Hooper" userId="c59a1c71-d4a1-4d27-84a1-f18ea14aa960" providerId="ADAL" clId="{6025854A-5804-4C77-8342-655FBDB2B9C1}" dt="2025-02-01T13:32:29.696" v="377" actId="165"/>
          <ac:spMkLst>
            <pc:docMk/>
            <pc:sldMk cId="1985064762" sldId="269"/>
            <ac:spMk id="44" creationId="{D5557695-7565-6C75-90CD-7627C5C07570}"/>
          </ac:spMkLst>
        </pc:spChg>
        <pc:spChg chg="mod">
          <ac:chgData name="Claire Hooper" userId="c59a1c71-d4a1-4d27-84a1-f18ea14aa960" providerId="ADAL" clId="{6025854A-5804-4C77-8342-655FBDB2B9C1}" dt="2025-02-01T13:32:29.696" v="377" actId="165"/>
          <ac:spMkLst>
            <pc:docMk/>
            <pc:sldMk cId="1985064762" sldId="269"/>
            <ac:spMk id="45" creationId="{898ADCA0-796F-FB10-4950-C57844EFE288}"/>
          </ac:spMkLst>
        </pc:spChg>
        <pc:spChg chg="mod">
          <ac:chgData name="Claire Hooper" userId="c59a1c71-d4a1-4d27-84a1-f18ea14aa960" providerId="ADAL" clId="{6025854A-5804-4C77-8342-655FBDB2B9C1}" dt="2025-02-01T13:32:29.696" v="377" actId="165"/>
          <ac:spMkLst>
            <pc:docMk/>
            <pc:sldMk cId="1985064762" sldId="269"/>
            <ac:spMk id="46" creationId="{7FABC4B5-DE8B-9C65-B53A-4EBBE3FBDACF}"/>
          </ac:spMkLst>
        </pc:spChg>
        <pc:grpChg chg="add del mod">
          <ac:chgData name="Claire Hooper" userId="c59a1c71-d4a1-4d27-84a1-f18ea14aa960" providerId="ADAL" clId="{6025854A-5804-4C77-8342-655FBDB2B9C1}" dt="2025-02-01T14:07:24.783" v="2741" actId="21"/>
          <ac:grpSpMkLst>
            <pc:docMk/>
            <pc:sldMk cId="1985064762" sldId="269"/>
            <ac:grpSpMk id="3" creationId="{AB6642FD-D43A-B3EB-6233-17E6AF39BDC3}"/>
          </ac:grpSpMkLst>
        </pc:grpChg>
        <pc:grpChg chg="mod">
          <ac:chgData name="Claire Hooper" userId="c59a1c71-d4a1-4d27-84a1-f18ea14aa960" providerId="ADAL" clId="{6025854A-5804-4C77-8342-655FBDB2B9C1}" dt="2025-02-01T13:53:45.020" v="1510"/>
          <ac:grpSpMkLst>
            <pc:docMk/>
            <pc:sldMk cId="1985064762" sldId="269"/>
            <ac:grpSpMk id="4" creationId="{E24986A4-0795-93F8-0824-2FD25EA5F3C7}"/>
          </ac:grpSpMkLst>
        </pc:grpChg>
        <pc:grpChg chg="add del mod">
          <ac:chgData name="Claire Hooper" userId="c59a1c71-d4a1-4d27-84a1-f18ea14aa960" providerId="ADAL" clId="{6025854A-5804-4C77-8342-655FBDB2B9C1}" dt="2025-02-01T14:07:24.783" v="2741" actId="21"/>
          <ac:grpSpMkLst>
            <pc:docMk/>
            <pc:sldMk cId="1985064762" sldId="269"/>
            <ac:grpSpMk id="8" creationId="{66D6323F-E0B5-226A-6624-089FD3B022FE}"/>
          </ac:grpSpMkLst>
        </pc:grpChg>
        <pc:grpChg chg="mod">
          <ac:chgData name="Claire Hooper" userId="c59a1c71-d4a1-4d27-84a1-f18ea14aa960" providerId="ADAL" clId="{6025854A-5804-4C77-8342-655FBDB2B9C1}" dt="2025-02-01T13:54:14.555" v="1515"/>
          <ac:grpSpMkLst>
            <pc:docMk/>
            <pc:sldMk cId="1985064762" sldId="269"/>
            <ac:grpSpMk id="9" creationId="{910142E0-A9EF-ABA4-D506-12F031966E23}"/>
          </ac:grpSpMkLst>
        </pc:grpChg>
        <pc:grpChg chg="add del mod">
          <ac:chgData name="Claire Hooper" userId="c59a1c71-d4a1-4d27-84a1-f18ea14aa960" providerId="ADAL" clId="{6025854A-5804-4C77-8342-655FBDB2B9C1}" dt="2025-02-01T14:07:24.783" v="2741" actId="21"/>
          <ac:grpSpMkLst>
            <pc:docMk/>
            <pc:sldMk cId="1985064762" sldId="269"/>
            <ac:grpSpMk id="13" creationId="{A900669A-8256-ABFA-BBFC-1F971EAA643A}"/>
          </ac:grpSpMkLst>
        </pc:grpChg>
        <pc:grpChg chg="add del mod topLvl">
          <ac:chgData name="Claire Hooper" userId="c59a1c71-d4a1-4d27-84a1-f18ea14aa960" providerId="ADAL" clId="{6025854A-5804-4C77-8342-655FBDB2B9C1}" dt="2025-02-01T13:32:40.808" v="380" actId="21"/>
          <ac:grpSpMkLst>
            <pc:docMk/>
            <pc:sldMk cId="1985064762" sldId="269"/>
            <ac:grpSpMk id="47" creationId="{FBD092BE-4F01-9C85-AC48-46AB17B204CE}"/>
          </ac:grpSpMkLst>
        </pc:grpChg>
        <pc:grpChg chg="add del mod topLvl">
          <ac:chgData name="Claire Hooper" userId="c59a1c71-d4a1-4d27-84a1-f18ea14aa960" providerId="ADAL" clId="{6025854A-5804-4C77-8342-655FBDB2B9C1}" dt="2025-02-01T13:53:55.302" v="1512" actId="478"/>
          <ac:grpSpMkLst>
            <pc:docMk/>
            <pc:sldMk cId="1985064762" sldId="269"/>
            <ac:grpSpMk id="48" creationId="{D9308AAA-D2CD-4024-36E4-69C994981981}"/>
          </ac:grpSpMkLst>
        </pc:grpChg>
        <pc:grpChg chg="add del mod topLvl">
          <ac:chgData name="Claire Hooper" userId="c59a1c71-d4a1-4d27-84a1-f18ea14aa960" providerId="ADAL" clId="{6025854A-5804-4C77-8342-655FBDB2B9C1}" dt="2025-02-01T13:54:07.367" v="1514" actId="478"/>
          <ac:grpSpMkLst>
            <pc:docMk/>
            <pc:sldMk cId="1985064762" sldId="269"/>
            <ac:grpSpMk id="49" creationId="{DA8F89B5-6295-CD8D-7F13-24D1F712105B}"/>
          </ac:grpSpMkLst>
        </pc:grpChg>
        <pc:grpChg chg="add del mod topLvl">
          <ac:chgData name="Claire Hooper" userId="c59a1c71-d4a1-4d27-84a1-f18ea14aa960" providerId="ADAL" clId="{6025854A-5804-4C77-8342-655FBDB2B9C1}" dt="2025-02-01T13:54:20.976" v="1517" actId="478"/>
          <ac:grpSpMkLst>
            <pc:docMk/>
            <pc:sldMk cId="1985064762" sldId="269"/>
            <ac:grpSpMk id="50" creationId="{92BAAB5B-2DC7-4DBD-AFED-9AF367F6FD35}"/>
          </ac:grpSpMkLst>
        </pc:grpChg>
        <pc:grpChg chg="add del mod topLvl">
          <ac:chgData name="Claire Hooper" userId="c59a1c71-d4a1-4d27-84a1-f18ea14aa960" providerId="ADAL" clId="{6025854A-5804-4C77-8342-655FBDB2B9C1}" dt="2025-02-01T13:32:36.242" v="379" actId="21"/>
          <ac:grpSpMkLst>
            <pc:docMk/>
            <pc:sldMk cId="1985064762" sldId="269"/>
            <ac:grpSpMk id="51" creationId="{571298BC-77DD-84E4-AE96-E2DFC25C5478}"/>
          </ac:grpSpMkLst>
        </pc:grpChg>
        <pc:grpChg chg="del">
          <ac:chgData name="Claire Hooper" userId="c59a1c71-d4a1-4d27-84a1-f18ea14aa960" providerId="ADAL" clId="{6025854A-5804-4C77-8342-655FBDB2B9C1}" dt="2025-02-01T13:32:29.696" v="377" actId="165"/>
          <ac:grpSpMkLst>
            <pc:docMk/>
            <pc:sldMk cId="1985064762" sldId="269"/>
            <ac:grpSpMk id="52" creationId="{07253577-937D-369C-B6B2-8962F1C59262}"/>
          </ac:grpSpMkLst>
        </pc:grpChg>
      </pc:sldChg>
      <pc:sldChg chg="addSp delSp modSp mod">
        <pc:chgData name="Claire Hooper" userId="c59a1c71-d4a1-4d27-84a1-f18ea14aa960" providerId="ADAL" clId="{6025854A-5804-4C77-8342-655FBDB2B9C1}" dt="2025-02-01T14:39:07.304" v="5234" actId="1076"/>
        <pc:sldMkLst>
          <pc:docMk/>
          <pc:sldMk cId="2248329164" sldId="270"/>
        </pc:sldMkLst>
        <pc:spChg chg="mod topLvl">
          <ac:chgData name="Claire Hooper" userId="c59a1c71-d4a1-4d27-84a1-f18ea14aa960" providerId="ADAL" clId="{6025854A-5804-4C77-8342-655FBDB2B9C1}" dt="2025-02-01T14:39:07.304" v="5234" actId="1076"/>
          <ac:spMkLst>
            <pc:docMk/>
            <pc:sldMk cId="2248329164" sldId="270"/>
            <ac:spMk id="4" creationId="{179CA97A-8413-97B1-774F-F112FC13DE6A}"/>
          </ac:spMkLst>
        </pc:spChg>
        <pc:spChg chg="mod topLvl">
          <ac:chgData name="Claire Hooper" userId="c59a1c71-d4a1-4d27-84a1-f18ea14aa960" providerId="ADAL" clId="{6025854A-5804-4C77-8342-655FBDB2B9C1}" dt="2025-02-01T13:38:33.814" v="667" actId="14100"/>
          <ac:spMkLst>
            <pc:docMk/>
            <pc:sldMk cId="2248329164" sldId="270"/>
            <ac:spMk id="5" creationId="{32026FB1-2BCD-8271-F470-9BE0E0BFAE58}"/>
          </ac:spMkLst>
        </pc:spChg>
        <pc:spChg chg="mod topLvl">
          <ac:chgData name="Claire Hooper" userId="c59a1c71-d4a1-4d27-84a1-f18ea14aa960" providerId="ADAL" clId="{6025854A-5804-4C77-8342-655FBDB2B9C1}" dt="2025-02-01T13:45:23.158" v="991" actId="14100"/>
          <ac:spMkLst>
            <pc:docMk/>
            <pc:sldMk cId="2248329164" sldId="270"/>
            <ac:spMk id="7" creationId="{824086E6-3A36-A850-C47C-097D597375EA}"/>
          </ac:spMkLst>
        </pc:spChg>
        <pc:spChg chg="mod topLvl">
          <ac:chgData name="Claire Hooper" userId="c59a1c71-d4a1-4d27-84a1-f18ea14aa960" providerId="ADAL" clId="{6025854A-5804-4C77-8342-655FBDB2B9C1}" dt="2025-02-01T13:45:33.738" v="992" actId="1076"/>
          <ac:spMkLst>
            <pc:docMk/>
            <pc:sldMk cId="2248329164" sldId="270"/>
            <ac:spMk id="8" creationId="{162902EC-6ACA-7758-4095-31953A37BA9D}"/>
          </ac:spMkLst>
        </pc:spChg>
        <pc:spChg chg="mod">
          <ac:chgData name="Claire Hooper" userId="c59a1c71-d4a1-4d27-84a1-f18ea14aa960" providerId="ADAL" clId="{6025854A-5804-4C77-8342-655FBDB2B9C1}" dt="2025-02-01T13:38:46.672" v="671" actId="1076"/>
          <ac:spMkLst>
            <pc:docMk/>
            <pc:sldMk cId="2248329164" sldId="270"/>
            <ac:spMk id="9" creationId="{85265054-FB56-5CA2-8B2C-7B703399D818}"/>
          </ac:spMkLst>
        </pc:spChg>
        <pc:spChg chg="mod">
          <ac:chgData name="Claire Hooper" userId="c59a1c71-d4a1-4d27-84a1-f18ea14aa960" providerId="ADAL" clId="{6025854A-5804-4C77-8342-655FBDB2B9C1}" dt="2025-02-01T13:43:09.724" v="914" actId="1076"/>
          <ac:spMkLst>
            <pc:docMk/>
            <pc:sldMk cId="2248329164" sldId="270"/>
            <ac:spMk id="10" creationId="{6A9FA0C6-F3CE-68F6-FC6D-35C6337C4BFA}"/>
          </ac:spMkLst>
        </pc:spChg>
        <pc:spChg chg="mod topLvl">
          <ac:chgData name="Claire Hooper" userId="c59a1c71-d4a1-4d27-84a1-f18ea14aa960" providerId="ADAL" clId="{6025854A-5804-4C77-8342-655FBDB2B9C1}" dt="2025-02-01T13:52:37.155" v="1504" actId="164"/>
          <ac:spMkLst>
            <pc:docMk/>
            <pc:sldMk cId="2248329164" sldId="270"/>
            <ac:spMk id="12" creationId="{02C68F19-24DE-36A3-E181-24640478409D}"/>
          </ac:spMkLst>
        </pc:spChg>
        <pc:spChg chg="add del mod topLvl">
          <ac:chgData name="Claire Hooper" userId="c59a1c71-d4a1-4d27-84a1-f18ea14aa960" providerId="ADAL" clId="{6025854A-5804-4C77-8342-655FBDB2B9C1}" dt="2025-02-01T13:52:37.155" v="1504" actId="164"/>
          <ac:spMkLst>
            <pc:docMk/>
            <pc:sldMk cId="2248329164" sldId="270"/>
            <ac:spMk id="13" creationId="{C426DA0C-80CC-F5EB-AF78-602A8A3421D7}"/>
          </ac:spMkLst>
        </pc:spChg>
        <pc:spChg chg="add mod">
          <ac:chgData name="Claire Hooper" userId="c59a1c71-d4a1-4d27-84a1-f18ea14aa960" providerId="ADAL" clId="{6025854A-5804-4C77-8342-655FBDB2B9C1}" dt="2025-02-01T13:52:37.155" v="1504" actId="164"/>
          <ac:spMkLst>
            <pc:docMk/>
            <pc:sldMk cId="2248329164" sldId="270"/>
            <ac:spMk id="17" creationId="{60EA122C-89BE-D629-7FC1-1A33CE2CBD03}"/>
          </ac:spMkLst>
        </pc:spChg>
        <pc:spChg chg="mod">
          <ac:chgData name="Claire Hooper" userId="c59a1c71-d4a1-4d27-84a1-f18ea14aa960" providerId="ADAL" clId="{6025854A-5804-4C77-8342-655FBDB2B9C1}" dt="2025-02-01T14:37:10.117" v="5214"/>
          <ac:spMkLst>
            <pc:docMk/>
            <pc:sldMk cId="2248329164" sldId="270"/>
            <ac:spMk id="24" creationId="{A9BB89B3-0329-6284-A4F5-54E52777F8FD}"/>
          </ac:spMkLst>
        </pc:spChg>
        <pc:spChg chg="mod">
          <ac:chgData name="Claire Hooper" userId="c59a1c71-d4a1-4d27-84a1-f18ea14aa960" providerId="ADAL" clId="{6025854A-5804-4C77-8342-655FBDB2B9C1}" dt="2025-02-01T14:37:10.117" v="5214"/>
          <ac:spMkLst>
            <pc:docMk/>
            <pc:sldMk cId="2248329164" sldId="270"/>
            <ac:spMk id="25" creationId="{82E58002-4BCA-18AB-62ED-5736B017C5A3}"/>
          </ac:spMkLst>
        </pc:spChg>
        <pc:spChg chg="mod">
          <ac:chgData name="Claire Hooper" userId="c59a1c71-d4a1-4d27-84a1-f18ea14aa960" providerId="ADAL" clId="{6025854A-5804-4C77-8342-655FBDB2B9C1}" dt="2025-02-01T14:37:10.117" v="5214"/>
          <ac:spMkLst>
            <pc:docMk/>
            <pc:sldMk cId="2248329164" sldId="270"/>
            <ac:spMk id="71" creationId="{4A60B4E0-2032-7707-3A99-BFF7D3DF5DE5}"/>
          </ac:spMkLst>
        </pc:spChg>
        <pc:grpChg chg="del mod">
          <ac:chgData name="Claire Hooper" userId="c59a1c71-d4a1-4d27-84a1-f18ea14aa960" providerId="ADAL" clId="{6025854A-5804-4C77-8342-655FBDB2B9C1}" dt="2025-02-01T13:33:40.671" v="437" actId="165"/>
          <ac:grpSpMkLst>
            <pc:docMk/>
            <pc:sldMk cId="2248329164" sldId="270"/>
            <ac:grpSpMk id="3" creationId="{850F9897-0929-08A5-D159-ECD5DCA806E5}"/>
          </ac:grpSpMkLst>
        </pc:grpChg>
        <pc:grpChg chg="del mod">
          <ac:chgData name="Claire Hooper" userId="c59a1c71-d4a1-4d27-84a1-f18ea14aa960" providerId="ADAL" clId="{6025854A-5804-4C77-8342-655FBDB2B9C1}" dt="2025-02-01T13:35:17.166" v="538" actId="165"/>
          <ac:grpSpMkLst>
            <pc:docMk/>
            <pc:sldMk cId="2248329164" sldId="270"/>
            <ac:grpSpMk id="6" creationId="{28923FF7-EE6E-A33E-83B2-B6DEA18886DD}"/>
          </ac:grpSpMkLst>
        </pc:grpChg>
        <pc:grpChg chg="add del mod">
          <ac:chgData name="Claire Hooper" userId="c59a1c71-d4a1-4d27-84a1-f18ea14aa960" providerId="ADAL" clId="{6025854A-5804-4C77-8342-655FBDB2B9C1}" dt="2025-02-01T13:36:47.979" v="639" actId="165"/>
          <ac:grpSpMkLst>
            <pc:docMk/>
            <pc:sldMk cId="2248329164" sldId="270"/>
            <ac:grpSpMk id="11" creationId="{FBD092BE-4F01-9C85-AC48-46AB17B204CE}"/>
          </ac:grpSpMkLst>
        </pc:grpChg>
        <pc:grpChg chg="add mod">
          <ac:chgData name="Claire Hooper" userId="c59a1c71-d4a1-4d27-84a1-f18ea14aa960" providerId="ADAL" clId="{6025854A-5804-4C77-8342-655FBDB2B9C1}" dt="2025-02-01T14:38:47.099" v="5227" actId="1076"/>
          <ac:grpSpMkLst>
            <pc:docMk/>
            <pc:sldMk cId="2248329164" sldId="270"/>
            <ac:grpSpMk id="14" creationId="{CD1A24FA-B0B1-A0EB-FF9E-988830FB9399}"/>
          </ac:grpSpMkLst>
        </pc:grpChg>
        <pc:grpChg chg="add del mod">
          <ac:chgData name="Claire Hooper" userId="c59a1c71-d4a1-4d27-84a1-f18ea14aa960" providerId="ADAL" clId="{6025854A-5804-4C77-8342-655FBDB2B9C1}" dt="2025-02-01T14:38:06.668" v="5224" actId="21"/>
          <ac:grpSpMkLst>
            <pc:docMk/>
            <pc:sldMk cId="2248329164" sldId="270"/>
            <ac:grpSpMk id="15" creationId="{259EF6BE-434B-5108-1A9C-43F007AD6055}"/>
          </ac:grpSpMkLst>
        </pc:grpChg>
        <pc:grpChg chg="add del mod">
          <ac:chgData name="Claire Hooper" userId="c59a1c71-d4a1-4d27-84a1-f18ea14aa960" providerId="ADAL" clId="{6025854A-5804-4C77-8342-655FBDB2B9C1}" dt="2025-02-01T14:36:25.630" v="5207" actId="21"/>
          <ac:grpSpMkLst>
            <pc:docMk/>
            <pc:sldMk cId="2248329164" sldId="270"/>
            <ac:grpSpMk id="18" creationId="{E7719510-35BA-8DA1-BCD3-50A8FDE20291}"/>
          </ac:grpSpMkLst>
        </pc:grpChg>
        <pc:grpChg chg="mod">
          <ac:chgData name="Claire Hooper" userId="c59a1c71-d4a1-4d27-84a1-f18ea14aa960" providerId="ADAL" clId="{6025854A-5804-4C77-8342-655FBDB2B9C1}" dt="2025-02-01T14:37:10.117" v="5214"/>
          <ac:grpSpMkLst>
            <pc:docMk/>
            <pc:sldMk cId="2248329164" sldId="270"/>
            <ac:grpSpMk id="20" creationId="{77D6F423-6B50-FD7C-2532-15E2A6D596D2}"/>
          </ac:grpSpMkLst>
        </pc:grpChg>
        <pc:grpChg chg="add mod">
          <ac:chgData name="Claire Hooper" userId="c59a1c71-d4a1-4d27-84a1-f18ea14aa960" providerId="ADAL" clId="{6025854A-5804-4C77-8342-655FBDB2B9C1}" dt="2025-02-01T14:38:58.404" v="5233" actId="1076"/>
          <ac:grpSpMkLst>
            <pc:docMk/>
            <pc:sldMk cId="2248329164" sldId="270"/>
            <ac:grpSpMk id="74" creationId="{F67CEDC7-5B30-B74E-156B-7F2464B50C7D}"/>
          </ac:grpSpMkLst>
        </pc:grpChg>
      </pc:sldChg>
      <pc:sldChg chg="addSp delSp modSp add mod">
        <pc:chgData name="Claire Hooper" userId="c59a1c71-d4a1-4d27-84a1-f18ea14aa960" providerId="ADAL" clId="{6025854A-5804-4C77-8342-655FBDB2B9C1}" dt="2025-02-01T14:40:40.622" v="5258" actId="1582"/>
        <pc:sldMkLst>
          <pc:docMk/>
          <pc:sldMk cId="3399357001" sldId="271"/>
        </pc:sldMkLst>
        <pc:spChg chg="mod">
          <ac:chgData name="Claire Hooper" userId="c59a1c71-d4a1-4d27-84a1-f18ea14aa960" providerId="ADAL" clId="{6025854A-5804-4C77-8342-655FBDB2B9C1}" dt="2025-02-01T14:07:26.590" v="2742"/>
          <ac:spMkLst>
            <pc:docMk/>
            <pc:sldMk cId="3399357001" sldId="271"/>
            <ac:spMk id="11" creationId="{CD34557A-05AF-B116-485A-1AA91E258AD1}"/>
          </ac:spMkLst>
        </pc:spChg>
        <pc:spChg chg="mod">
          <ac:chgData name="Claire Hooper" userId="c59a1c71-d4a1-4d27-84a1-f18ea14aa960" providerId="ADAL" clId="{6025854A-5804-4C77-8342-655FBDB2B9C1}" dt="2025-02-01T14:07:26.590" v="2742"/>
          <ac:spMkLst>
            <pc:docMk/>
            <pc:sldMk cId="3399357001" sldId="271"/>
            <ac:spMk id="16" creationId="{E6CEB34A-F050-E83A-AA5C-5007571A3D48}"/>
          </ac:spMkLst>
        </pc:spChg>
        <pc:spChg chg="mod">
          <ac:chgData name="Claire Hooper" userId="c59a1c71-d4a1-4d27-84a1-f18ea14aa960" providerId="ADAL" clId="{6025854A-5804-4C77-8342-655FBDB2B9C1}" dt="2025-02-01T14:07:26.590" v="2742"/>
          <ac:spMkLst>
            <pc:docMk/>
            <pc:sldMk cId="3399357001" sldId="271"/>
            <ac:spMk id="20" creationId="{F35F5BBA-E973-1DF6-D439-011FCC74BCD5}"/>
          </ac:spMkLst>
        </pc:spChg>
        <pc:spChg chg="mod">
          <ac:chgData name="Claire Hooper" userId="c59a1c71-d4a1-4d27-84a1-f18ea14aa960" providerId="ADAL" clId="{6025854A-5804-4C77-8342-655FBDB2B9C1}" dt="2025-02-01T14:07:26.590" v="2742"/>
          <ac:spMkLst>
            <pc:docMk/>
            <pc:sldMk cId="3399357001" sldId="271"/>
            <ac:spMk id="25" creationId="{7D02DDE0-629E-D899-0529-EEB1DB7DECC9}"/>
          </ac:spMkLst>
        </pc:spChg>
        <pc:spChg chg="mod">
          <ac:chgData name="Claire Hooper" userId="c59a1c71-d4a1-4d27-84a1-f18ea14aa960" providerId="ADAL" clId="{6025854A-5804-4C77-8342-655FBDB2B9C1}" dt="2025-02-01T14:07:26.590" v="2742"/>
          <ac:spMkLst>
            <pc:docMk/>
            <pc:sldMk cId="3399357001" sldId="271"/>
            <ac:spMk id="26" creationId="{CF236103-2238-B68A-8591-8B336018A25F}"/>
          </ac:spMkLst>
        </pc:spChg>
        <pc:spChg chg="mod">
          <ac:chgData name="Claire Hooper" userId="c59a1c71-d4a1-4d27-84a1-f18ea14aa960" providerId="ADAL" clId="{6025854A-5804-4C77-8342-655FBDB2B9C1}" dt="2025-02-01T14:07:58.948" v="2767" actId="14100"/>
          <ac:spMkLst>
            <pc:docMk/>
            <pc:sldMk cId="3399357001" sldId="271"/>
            <ac:spMk id="27" creationId="{A6FFFB0E-68E4-88D6-A92A-2528B08F50E0}"/>
          </ac:spMkLst>
        </pc:spChg>
        <pc:spChg chg="mod">
          <ac:chgData name="Claire Hooper" userId="c59a1c71-d4a1-4d27-84a1-f18ea14aa960" providerId="ADAL" clId="{6025854A-5804-4C77-8342-655FBDB2B9C1}" dt="2025-02-01T14:07:26.590" v="2742"/>
          <ac:spMkLst>
            <pc:docMk/>
            <pc:sldMk cId="3399357001" sldId="271"/>
            <ac:spMk id="29" creationId="{7C7C8215-9339-5A0E-23DB-1103257CC782}"/>
          </ac:spMkLst>
        </pc:spChg>
        <pc:spChg chg="mod">
          <ac:chgData name="Claire Hooper" userId="c59a1c71-d4a1-4d27-84a1-f18ea14aa960" providerId="ADAL" clId="{6025854A-5804-4C77-8342-655FBDB2B9C1}" dt="2025-02-01T14:08:41.647" v="2854" actId="5793"/>
          <ac:spMkLst>
            <pc:docMk/>
            <pc:sldMk cId="3399357001" sldId="271"/>
            <ac:spMk id="30" creationId="{915ABECE-7DA6-1847-139E-F6F9A47B872C}"/>
          </ac:spMkLst>
        </pc:spChg>
        <pc:spChg chg="mod">
          <ac:chgData name="Claire Hooper" userId="c59a1c71-d4a1-4d27-84a1-f18ea14aa960" providerId="ADAL" clId="{6025854A-5804-4C77-8342-655FBDB2B9C1}" dt="2025-02-01T14:12:25.534" v="3054" actId="20577"/>
          <ac:spMkLst>
            <pc:docMk/>
            <pc:sldMk cId="3399357001" sldId="271"/>
            <ac:spMk id="31" creationId="{58087C3A-B4F2-F763-8D9B-B038C6E62E74}"/>
          </ac:spMkLst>
        </pc:spChg>
        <pc:spChg chg="mod">
          <ac:chgData name="Claire Hooper" userId="c59a1c71-d4a1-4d27-84a1-f18ea14aa960" providerId="ADAL" clId="{6025854A-5804-4C77-8342-655FBDB2B9C1}" dt="2025-02-01T14:36:27.850" v="5208"/>
          <ac:spMkLst>
            <pc:docMk/>
            <pc:sldMk cId="3399357001" sldId="271"/>
            <ac:spMk id="33" creationId="{02C68F19-24DE-36A3-E181-24640478409D}"/>
          </ac:spMkLst>
        </pc:spChg>
        <pc:spChg chg="mod">
          <ac:chgData name="Claire Hooper" userId="c59a1c71-d4a1-4d27-84a1-f18ea14aa960" providerId="ADAL" clId="{6025854A-5804-4C77-8342-655FBDB2B9C1}" dt="2025-02-01T14:36:27.850" v="5208"/>
          <ac:spMkLst>
            <pc:docMk/>
            <pc:sldMk cId="3399357001" sldId="271"/>
            <ac:spMk id="34" creationId="{C426DA0C-80CC-F5EB-AF78-602A8A3421D7}"/>
          </ac:spMkLst>
        </pc:spChg>
        <pc:spChg chg="mod">
          <ac:chgData name="Claire Hooper" userId="c59a1c71-d4a1-4d27-84a1-f18ea14aa960" providerId="ADAL" clId="{6025854A-5804-4C77-8342-655FBDB2B9C1}" dt="2025-02-01T14:36:27.850" v="5208"/>
          <ac:spMkLst>
            <pc:docMk/>
            <pc:sldMk cId="3399357001" sldId="271"/>
            <ac:spMk id="35" creationId="{60EA122C-89BE-D629-7FC1-1A33CE2CBD03}"/>
          </ac:spMkLst>
        </pc:spChg>
        <pc:spChg chg="mod">
          <ac:chgData name="Claire Hooper" userId="c59a1c71-d4a1-4d27-84a1-f18ea14aa960" providerId="ADAL" clId="{6025854A-5804-4C77-8342-655FBDB2B9C1}" dt="2025-02-01T14:40:33.068" v="5257" actId="1582"/>
          <ac:spMkLst>
            <pc:docMk/>
            <pc:sldMk cId="3399357001" sldId="271"/>
            <ac:spMk id="37" creationId="{824086E6-3A36-A850-C47C-097D597375EA}"/>
          </ac:spMkLst>
        </pc:spChg>
        <pc:spChg chg="mod">
          <ac:chgData name="Claire Hooper" userId="c59a1c71-d4a1-4d27-84a1-f18ea14aa960" providerId="ADAL" clId="{6025854A-5804-4C77-8342-655FBDB2B9C1}" dt="2025-02-01T14:38:09.144" v="5225"/>
          <ac:spMkLst>
            <pc:docMk/>
            <pc:sldMk cId="3399357001" sldId="271"/>
            <ac:spMk id="38" creationId="{162902EC-6ACA-7758-4095-31953A37BA9D}"/>
          </ac:spMkLst>
        </pc:spChg>
        <pc:spChg chg="mod">
          <ac:chgData name="Claire Hooper" userId="c59a1c71-d4a1-4d27-84a1-f18ea14aa960" providerId="ADAL" clId="{6025854A-5804-4C77-8342-655FBDB2B9C1}" dt="2025-02-01T14:40:40.622" v="5258" actId="1582"/>
          <ac:spMkLst>
            <pc:docMk/>
            <pc:sldMk cId="3399357001" sldId="271"/>
            <ac:spMk id="39" creationId="{6A9FA0C6-F3CE-68F6-FC6D-35C6337C4BFA}"/>
          </ac:spMkLst>
        </pc:spChg>
        <pc:grpChg chg="add mod">
          <ac:chgData name="Claire Hooper" userId="c59a1c71-d4a1-4d27-84a1-f18ea14aa960" providerId="ADAL" clId="{6025854A-5804-4C77-8342-655FBDB2B9C1}" dt="2025-02-01T14:37:51.492" v="5222" actId="1076"/>
          <ac:grpSpMkLst>
            <pc:docMk/>
            <pc:sldMk cId="3399357001" sldId="271"/>
            <ac:grpSpMk id="3" creationId="{AB6642FD-D43A-B3EB-6233-17E6AF39BDC3}"/>
          </ac:grpSpMkLst>
        </pc:grpChg>
        <pc:grpChg chg="mod">
          <ac:chgData name="Claire Hooper" userId="c59a1c71-d4a1-4d27-84a1-f18ea14aa960" providerId="ADAL" clId="{6025854A-5804-4C77-8342-655FBDB2B9C1}" dt="2025-02-01T14:07:26.590" v="2742"/>
          <ac:grpSpMkLst>
            <pc:docMk/>
            <pc:sldMk cId="3399357001" sldId="271"/>
            <ac:grpSpMk id="6" creationId="{E24986A4-0795-93F8-0824-2FD25EA5F3C7}"/>
          </ac:grpSpMkLst>
        </pc:grpChg>
        <pc:grpChg chg="del">
          <ac:chgData name="Claire Hooper" userId="c59a1c71-d4a1-4d27-84a1-f18ea14aa960" providerId="ADAL" clId="{6025854A-5804-4C77-8342-655FBDB2B9C1}" dt="2025-02-01T14:07:07.475" v="2737" actId="478"/>
          <ac:grpSpMkLst>
            <pc:docMk/>
            <pc:sldMk cId="3399357001" sldId="271"/>
            <ac:grpSpMk id="14" creationId="{288335E7-3EBD-609F-5C69-8B0B79DBF2D9}"/>
          </ac:grpSpMkLst>
        </pc:grpChg>
        <pc:grpChg chg="del">
          <ac:chgData name="Claire Hooper" userId="c59a1c71-d4a1-4d27-84a1-f18ea14aa960" providerId="ADAL" clId="{6025854A-5804-4C77-8342-655FBDB2B9C1}" dt="2025-02-01T14:07:10.764" v="2738" actId="478"/>
          <ac:grpSpMkLst>
            <pc:docMk/>
            <pc:sldMk cId="3399357001" sldId="271"/>
            <ac:grpSpMk id="15" creationId="{FF106361-5987-1FCA-AE04-C1D89FA637FD}"/>
          </ac:grpSpMkLst>
        </pc:grpChg>
        <pc:grpChg chg="del">
          <ac:chgData name="Claire Hooper" userId="c59a1c71-d4a1-4d27-84a1-f18ea14aa960" providerId="ADAL" clId="{6025854A-5804-4C77-8342-655FBDB2B9C1}" dt="2025-02-01T14:07:13.346" v="2739" actId="478"/>
          <ac:grpSpMkLst>
            <pc:docMk/>
            <pc:sldMk cId="3399357001" sldId="271"/>
            <ac:grpSpMk id="18" creationId="{AC9B879C-C848-0562-F8BA-435C2EA9BA0C}"/>
          </ac:grpSpMkLst>
        </pc:grpChg>
        <pc:grpChg chg="add del mod">
          <ac:chgData name="Claire Hooper" userId="c59a1c71-d4a1-4d27-84a1-f18ea14aa960" providerId="ADAL" clId="{6025854A-5804-4C77-8342-655FBDB2B9C1}" dt="2025-02-01T14:37:34.540" v="5219" actId="21"/>
          <ac:grpSpMkLst>
            <pc:docMk/>
            <pc:sldMk cId="3399357001" sldId="271"/>
            <ac:grpSpMk id="22" creationId="{66D6323F-E0B5-226A-6624-089FD3B022FE}"/>
          </ac:grpSpMkLst>
        </pc:grpChg>
        <pc:grpChg chg="mod">
          <ac:chgData name="Claire Hooper" userId="c59a1c71-d4a1-4d27-84a1-f18ea14aa960" providerId="ADAL" clId="{6025854A-5804-4C77-8342-655FBDB2B9C1}" dt="2025-02-01T14:07:26.590" v="2742"/>
          <ac:grpSpMkLst>
            <pc:docMk/>
            <pc:sldMk cId="3399357001" sldId="271"/>
            <ac:grpSpMk id="24" creationId="{910142E0-A9EF-ABA4-D506-12F031966E23}"/>
          </ac:grpSpMkLst>
        </pc:grpChg>
        <pc:grpChg chg="add del mod">
          <ac:chgData name="Claire Hooper" userId="c59a1c71-d4a1-4d27-84a1-f18ea14aa960" providerId="ADAL" clId="{6025854A-5804-4C77-8342-655FBDB2B9C1}" dt="2025-02-01T14:35:56.015" v="5202" actId="21"/>
          <ac:grpSpMkLst>
            <pc:docMk/>
            <pc:sldMk cId="3399357001" sldId="271"/>
            <ac:grpSpMk id="28" creationId="{A900669A-8256-ABFA-BBFC-1F971EAA643A}"/>
          </ac:grpSpMkLst>
        </pc:grpChg>
        <pc:grpChg chg="add mod">
          <ac:chgData name="Claire Hooper" userId="c59a1c71-d4a1-4d27-84a1-f18ea14aa960" providerId="ADAL" clId="{6025854A-5804-4C77-8342-655FBDB2B9C1}" dt="2025-02-01T14:38:02.049" v="5223" actId="1076"/>
          <ac:grpSpMkLst>
            <pc:docMk/>
            <pc:sldMk cId="3399357001" sldId="271"/>
            <ac:grpSpMk id="32" creationId="{E7719510-35BA-8DA1-BCD3-50A8FDE20291}"/>
          </ac:grpSpMkLst>
        </pc:grpChg>
        <pc:grpChg chg="add mod">
          <ac:chgData name="Claire Hooper" userId="c59a1c71-d4a1-4d27-84a1-f18ea14aa960" providerId="ADAL" clId="{6025854A-5804-4C77-8342-655FBDB2B9C1}" dt="2025-02-01T14:38:15.836" v="5226" actId="1076"/>
          <ac:grpSpMkLst>
            <pc:docMk/>
            <pc:sldMk cId="3399357001" sldId="271"/>
            <ac:grpSpMk id="36" creationId="{259EF6BE-434B-5108-1A9C-43F007AD6055}"/>
          </ac:grpSpMkLst>
        </pc:grpChg>
      </pc:sldChg>
      <pc:sldChg chg="addSp delSp modSp add mod">
        <pc:chgData name="Claire Hooper" userId="c59a1c71-d4a1-4d27-84a1-f18ea14aa960" providerId="ADAL" clId="{6025854A-5804-4C77-8342-655FBDB2B9C1}" dt="2025-02-01T14:52:01.488" v="6085" actId="20577"/>
        <pc:sldMkLst>
          <pc:docMk/>
          <pc:sldMk cId="815365438" sldId="272"/>
        </pc:sldMkLst>
        <pc:spChg chg="mod">
          <ac:chgData name="Claire Hooper" userId="c59a1c71-d4a1-4d27-84a1-f18ea14aa960" providerId="ADAL" clId="{6025854A-5804-4C77-8342-655FBDB2B9C1}" dt="2025-02-01T14:16:59.142" v="3508" actId="1076"/>
          <ac:spMkLst>
            <pc:docMk/>
            <pc:sldMk cId="815365438" sldId="272"/>
            <ac:spMk id="5" creationId="{7D7A484E-E49D-9EB1-83AC-6123A883E7EF}"/>
          </ac:spMkLst>
        </pc:spChg>
        <pc:spChg chg="mod">
          <ac:chgData name="Claire Hooper" userId="c59a1c71-d4a1-4d27-84a1-f18ea14aa960" providerId="ADAL" clId="{6025854A-5804-4C77-8342-655FBDB2B9C1}" dt="2025-02-01T14:16:06.194" v="3500" actId="14100"/>
          <ac:spMkLst>
            <pc:docMk/>
            <pc:sldMk cId="815365438" sldId="272"/>
            <ac:spMk id="7" creationId="{153F871E-9147-2660-5BD5-832506B27BC1}"/>
          </ac:spMkLst>
        </pc:spChg>
        <pc:spChg chg="mod">
          <ac:chgData name="Claire Hooper" userId="c59a1c71-d4a1-4d27-84a1-f18ea14aa960" providerId="ADAL" clId="{6025854A-5804-4C77-8342-655FBDB2B9C1}" dt="2025-02-01T14:16:37.027" v="3504" actId="1076"/>
          <ac:spMkLst>
            <pc:docMk/>
            <pc:sldMk cId="815365438" sldId="272"/>
            <ac:spMk id="8" creationId="{8FA92FB7-D0FF-48C1-17AD-1E9A2A651510}"/>
          </ac:spMkLst>
        </pc:spChg>
        <pc:spChg chg="mod">
          <ac:chgData name="Claire Hooper" userId="c59a1c71-d4a1-4d27-84a1-f18ea14aa960" providerId="ADAL" clId="{6025854A-5804-4C77-8342-655FBDB2B9C1}" dt="2025-02-01T14:17:33.263" v="3529" actId="20577"/>
          <ac:spMkLst>
            <pc:docMk/>
            <pc:sldMk cId="815365438" sldId="272"/>
            <ac:spMk id="10" creationId="{C9106BD4-4166-6B43-5346-67221C318A33}"/>
          </ac:spMkLst>
        </pc:spChg>
        <pc:spChg chg="mod">
          <ac:chgData name="Claire Hooper" userId="c59a1c71-d4a1-4d27-84a1-f18ea14aa960" providerId="ADAL" clId="{6025854A-5804-4C77-8342-655FBDB2B9C1}" dt="2025-02-01T14:21:24.449" v="3997" actId="14100"/>
          <ac:spMkLst>
            <pc:docMk/>
            <pc:sldMk cId="815365438" sldId="272"/>
            <ac:spMk id="13" creationId="{6719AC1D-FEB0-8B1F-ECAD-147CAA2A5289}"/>
          </ac:spMkLst>
        </pc:spChg>
        <pc:spChg chg="mod">
          <ac:chgData name="Claire Hooper" userId="c59a1c71-d4a1-4d27-84a1-f18ea14aa960" providerId="ADAL" clId="{6025854A-5804-4C77-8342-655FBDB2B9C1}" dt="2025-02-01T14:52:01.488" v="6085" actId="20577"/>
          <ac:spMkLst>
            <pc:docMk/>
            <pc:sldMk cId="815365438" sldId="272"/>
            <ac:spMk id="14" creationId="{76390E08-CAB2-642F-019E-7B820D1849FC}"/>
          </ac:spMkLst>
        </pc:spChg>
        <pc:spChg chg="mod">
          <ac:chgData name="Claire Hooper" userId="c59a1c71-d4a1-4d27-84a1-f18ea14aa960" providerId="ADAL" clId="{6025854A-5804-4C77-8342-655FBDB2B9C1}" dt="2025-02-01T14:35:58.408" v="5203"/>
          <ac:spMkLst>
            <pc:docMk/>
            <pc:sldMk cId="815365438" sldId="272"/>
            <ac:spMk id="17" creationId="{7C7C8215-9339-5A0E-23DB-1103257CC782}"/>
          </ac:spMkLst>
        </pc:spChg>
        <pc:spChg chg="mod">
          <ac:chgData name="Claire Hooper" userId="c59a1c71-d4a1-4d27-84a1-f18ea14aa960" providerId="ADAL" clId="{6025854A-5804-4C77-8342-655FBDB2B9C1}" dt="2025-02-01T14:35:58.408" v="5203"/>
          <ac:spMkLst>
            <pc:docMk/>
            <pc:sldMk cId="815365438" sldId="272"/>
            <ac:spMk id="18" creationId="{915ABECE-7DA6-1847-139E-F6F9A47B872C}"/>
          </ac:spMkLst>
        </pc:spChg>
        <pc:spChg chg="mod">
          <ac:chgData name="Claire Hooper" userId="c59a1c71-d4a1-4d27-84a1-f18ea14aa960" providerId="ADAL" clId="{6025854A-5804-4C77-8342-655FBDB2B9C1}" dt="2025-02-01T14:35:58.408" v="5203"/>
          <ac:spMkLst>
            <pc:docMk/>
            <pc:sldMk cId="815365438" sldId="272"/>
            <ac:spMk id="32" creationId="{58087C3A-B4F2-F763-8D9B-B038C6E62E74}"/>
          </ac:spMkLst>
        </pc:spChg>
        <pc:spChg chg="mod">
          <ac:chgData name="Claire Hooper" userId="c59a1c71-d4a1-4d27-84a1-f18ea14aa960" providerId="ADAL" clId="{6025854A-5804-4C77-8342-655FBDB2B9C1}" dt="2025-02-01T14:37:37.124" v="5220"/>
          <ac:spMkLst>
            <pc:docMk/>
            <pc:sldMk cId="815365438" sldId="272"/>
            <ac:spMk id="35" creationId="{7D02DDE0-629E-D899-0529-EEB1DB7DECC9}"/>
          </ac:spMkLst>
        </pc:spChg>
        <pc:spChg chg="mod">
          <ac:chgData name="Claire Hooper" userId="c59a1c71-d4a1-4d27-84a1-f18ea14aa960" providerId="ADAL" clId="{6025854A-5804-4C77-8342-655FBDB2B9C1}" dt="2025-02-01T14:37:37.124" v="5220"/>
          <ac:spMkLst>
            <pc:docMk/>
            <pc:sldMk cId="815365438" sldId="272"/>
            <ac:spMk id="36" creationId="{CF236103-2238-B68A-8591-8B336018A25F}"/>
          </ac:spMkLst>
        </pc:spChg>
        <pc:spChg chg="mod">
          <ac:chgData name="Claire Hooper" userId="c59a1c71-d4a1-4d27-84a1-f18ea14aa960" providerId="ADAL" clId="{6025854A-5804-4C77-8342-655FBDB2B9C1}" dt="2025-02-01T14:37:37.124" v="5220"/>
          <ac:spMkLst>
            <pc:docMk/>
            <pc:sldMk cId="815365438" sldId="272"/>
            <ac:spMk id="37" creationId="{A6FFFB0E-68E4-88D6-A92A-2528B08F50E0}"/>
          </ac:spMkLst>
        </pc:spChg>
        <pc:grpChg chg="del">
          <ac:chgData name="Claire Hooper" userId="c59a1c71-d4a1-4d27-84a1-f18ea14aa960" providerId="ADAL" clId="{6025854A-5804-4C77-8342-655FBDB2B9C1}" dt="2025-02-01T14:12:47.004" v="3057" actId="478"/>
          <ac:grpSpMkLst>
            <pc:docMk/>
            <pc:sldMk cId="815365438" sldId="272"/>
            <ac:grpSpMk id="3" creationId="{A95B1E6F-D40C-7364-4133-601B74310AB8}"/>
          </ac:grpSpMkLst>
        </pc:grpChg>
        <pc:grpChg chg="add mod">
          <ac:chgData name="Claire Hooper" userId="c59a1c71-d4a1-4d27-84a1-f18ea14aa960" providerId="ADAL" clId="{6025854A-5804-4C77-8342-655FBDB2B9C1}" dt="2025-02-01T14:37:25.096" v="5217" actId="1076"/>
          <ac:grpSpMkLst>
            <pc:docMk/>
            <pc:sldMk cId="815365438" sldId="272"/>
            <ac:grpSpMk id="4" creationId="{114A7018-D94A-8316-FF5A-D67414817816}"/>
          </ac:grpSpMkLst>
        </pc:grpChg>
        <pc:grpChg chg="add mod">
          <ac:chgData name="Claire Hooper" userId="c59a1c71-d4a1-4d27-84a1-f18ea14aa960" providerId="ADAL" clId="{6025854A-5804-4C77-8342-655FBDB2B9C1}" dt="2025-02-01T14:37:20.298" v="5216" actId="1076"/>
          <ac:grpSpMkLst>
            <pc:docMk/>
            <pc:sldMk cId="815365438" sldId="272"/>
            <ac:grpSpMk id="9" creationId="{55261F82-BBFA-19AB-E904-FABCE607DA15}"/>
          </ac:grpSpMkLst>
        </pc:grpChg>
        <pc:grpChg chg="mod">
          <ac:chgData name="Claire Hooper" userId="c59a1c71-d4a1-4d27-84a1-f18ea14aa960" providerId="ADAL" clId="{6025854A-5804-4C77-8342-655FBDB2B9C1}" dt="2025-02-01T14:17:13.812" v="3509"/>
          <ac:grpSpMkLst>
            <pc:docMk/>
            <pc:sldMk cId="815365438" sldId="272"/>
            <ac:grpSpMk id="12" creationId="{E18DAF4B-0042-9F35-AFFD-288EA5784C9B}"/>
          </ac:grpSpMkLst>
        </pc:grpChg>
        <pc:grpChg chg="add mod">
          <ac:chgData name="Claire Hooper" userId="c59a1c71-d4a1-4d27-84a1-f18ea14aa960" providerId="ADAL" clId="{6025854A-5804-4C77-8342-655FBDB2B9C1}" dt="2025-02-01T14:37:30.662" v="5218" actId="1076"/>
          <ac:grpSpMkLst>
            <pc:docMk/>
            <pc:sldMk cId="815365438" sldId="272"/>
            <ac:grpSpMk id="15" creationId="{A900669A-8256-ABFA-BBFC-1F971EAA643A}"/>
          </ac:grpSpMkLst>
        </pc:grpChg>
        <pc:grpChg chg="del">
          <ac:chgData name="Claire Hooper" userId="c59a1c71-d4a1-4d27-84a1-f18ea14aa960" providerId="ADAL" clId="{6025854A-5804-4C77-8342-655FBDB2B9C1}" dt="2025-02-01T14:12:49.751" v="3058" actId="478"/>
          <ac:grpSpMkLst>
            <pc:docMk/>
            <pc:sldMk cId="815365438" sldId="272"/>
            <ac:grpSpMk id="22" creationId="{03844545-315D-6B99-D468-5BB3330EC5A2}"/>
          </ac:grpSpMkLst>
        </pc:grpChg>
        <pc:grpChg chg="del">
          <ac:chgData name="Claire Hooper" userId="c59a1c71-d4a1-4d27-84a1-f18ea14aa960" providerId="ADAL" clId="{6025854A-5804-4C77-8342-655FBDB2B9C1}" dt="2025-02-01T14:12:51.808" v="3059" actId="478"/>
          <ac:grpSpMkLst>
            <pc:docMk/>
            <pc:sldMk cId="815365438" sldId="272"/>
            <ac:grpSpMk id="28" creationId="{309CDF08-054D-2DFC-5D5F-79569A968576}"/>
          </ac:grpSpMkLst>
        </pc:grpChg>
        <pc:grpChg chg="add mod">
          <ac:chgData name="Claire Hooper" userId="c59a1c71-d4a1-4d27-84a1-f18ea14aa960" providerId="ADAL" clId="{6025854A-5804-4C77-8342-655FBDB2B9C1}" dt="2025-02-01T14:37:43.889" v="5221" actId="1076"/>
          <ac:grpSpMkLst>
            <pc:docMk/>
            <pc:sldMk cId="815365438" sldId="272"/>
            <ac:grpSpMk id="33" creationId="{66D6323F-E0B5-226A-6624-089FD3B022FE}"/>
          </ac:grpSpMkLst>
        </pc:grpChg>
        <pc:grpChg chg="mod">
          <ac:chgData name="Claire Hooper" userId="c59a1c71-d4a1-4d27-84a1-f18ea14aa960" providerId="ADAL" clId="{6025854A-5804-4C77-8342-655FBDB2B9C1}" dt="2025-02-01T14:37:37.124" v="5220"/>
          <ac:grpSpMkLst>
            <pc:docMk/>
            <pc:sldMk cId="815365438" sldId="272"/>
            <ac:grpSpMk id="34" creationId="{910142E0-A9EF-ABA4-D506-12F031966E23}"/>
          </ac:grpSpMkLst>
        </pc:grpChg>
      </pc:sldChg>
      <pc:sldChg chg="modSp add mod ord">
        <pc:chgData name="Claire Hooper" userId="c59a1c71-d4a1-4d27-84a1-f18ea14aa960" providerId="ADAL" clId="{6025854A-5804-4C77-8342-655FBDB2B9C1}" dt="2025-02-01T14:33:46.102" v="5187" actId="20577"/>
        <pc:sldMkLst>
          <pc:docMk/>
          <pc:sldMk cId="3849196189" sldId="273"/>
        </pc:sldMkLst>
        <pc:spChg chg="mod">
          <ac:chgData name="Claire Hooper" userId="c59a1c71-d4a1-4d27-84a1-f18ea14aa960" providerId="ADAL" clId="{6025854A-5804-4C77-8342-655FBDB2B9C1}" dt="2025-02-01T14:22:12.363" v="4010" actId="20577"/>
          <ac:spMkLst>
            <pc:docMk/>
            <pc:sldMk cId="3849196189" sldId="273"/>
            <ac:spMk id="2" creationId="{755F8853-F75B-0113-3347-0B8BDE710E63}"/>
          </ac:spMkLst>
        </pc:spChg>
        <pc:graphicFrameChg chg="mod modGraphic">
          <ac:chgData name="Claire Hooper" userId="c59a1c71-d4a1-4d27-84a1-f18ea14aa960" providerId="ADAL" clId="{6025854A-5804-4C77-8342-655FBDB2B9C1}" dt="2025-02-01T14:33:46.102" v="5187" actId="20577"/>
          <ac:graphicFrameMkLst>
            <pc:docMk/>
            <pc:sldMk cId="3849196189" sldId="273"/>
            <ac:graphicFrameMk id="5" creationId="{184783FF-A290-6993-AFB4-80A5B0A38734}"/>
          </ac:graphicFrameMkLst>
        </pc:graphicFrameChg>
      </pc:sldChg>
      <pc:sldChg chg="modSp add mod ord">
        <pc:chgData name="Claire Hooper" userId="c59a1c71-d4a1-4d27-84a1-f18ea14aa960" providerId="ADAL" clId="{6025854A-5804-4C77-8342-655FBDB2B9C1}" dt="2025-02-01T14:54:15.065" v="6244" actId="20577"/>
        <pc:sldMkLst>
          <pc:docMk/>
          <pc:sldMk cId="356365404" sldId="274"/>
        </pc:sldMkLst>
        <pc:spChg chg="mod">
          <ac:chgData name="Claire Hooper" userId="c59a1c71-d4a1-4d27-84a1-f18ea14aa960" providerId="ADAL" clId="{6025854A-5804-4C77-8342-655FBDB2B9C1}" dt="2025-02-01T14:53:55.243" v="6243" actId="14100"/>
          <ac:spMkLst>
            <pc:docMk/>
            <pc:sldMk cId="356365404" sldId="274"/>
            <ac:spMk id="2" creationId="{42E9FF8C-9874-F0BB-EDBE-707BD31A07C3}"/>
          </ac:spMkLst>
        </pc:spChg>
        <pc:graphicFrameChg chg="mod">
          <ac:chgData name="Claire Hooper" userId="c59a1c71-d4a1-4d27-84a1-f18ea14aa960" providerId="ADAL" clId="{6025854A-5804-4C77-8342-655FBDB2B9C1}" dt="2025-02-01T14:54:15.065" v="6244" actId="20577"/>
          <ac:graphicFrameMkLst>
            <pc:docMk/>
            <pc:sldMk cId="356365404" sldId="274"/>
            <ac:graphicFrameMk id="5" creationId="{13B8DB4D-E94B-CE7F-4814-4DA2DBB66F00}"/>
          </ac:graphicFrameMkLst>
        </pc:graphicFrameChg>
      </pc:sldChg>
      <pc:sldChg chg="modSp add mod">
        <pc:chgData name="Claire Hooper" userId="c59a1c71-d4a1-4d27-84a1-f18ea14aa960" providerId="ADAL" clId="{6025854A-5804-4C77-8342-655FBDB2B9C1}" dt="2025-02-01T15:19:50.582" v="7398"/>
        <pc:sldMkLst>
          <pc:docMk/>
          <pc:sldMk cId="3039158704" sldId="275"/>
        </pc:sldMkLst>
        <pc:spChg chg="mod">
          <ac:chgData name="Claire Hooper" userId="c59a1c71-d4a1-4d27-84a1-f18ea14aa960" providerId="ADAL" clId="{6025854A-5804-4C77-8342-655FBDB2B9C1}" dt="2025-02-01T14:55:03.650" v="6296" actId="20577"/>
          <ac:spMkLst>
            <pc:docMk/>
            <pc:sldMk cId="3039158704" sldId="275"/>
            <ac:spMk id="2" creationId="{D85CC55F-83EB-9F25-502D-FC45EC848DBC}"/>
          </ac:spMkLst>
        </pc:spChg>
        <pc:graphicFrameChg chg="mod modGraphic">
          <ac:chgData name="Claire Hooper" userId="c59a1c71-d4a1-4d27-84a1-f18ea14aa960" providerId="ADAL" clId="{6025854A-5804-4C77-8342-655FBDB2B9C1}" dt="2025-02-01T15:19:50.582" v="7398"/>
          <ac:graphicFrameMkLst>
            <pc:docMk/>
            <pc:sldMk cId="3039158704" sldId="275"/>
            <ac:graphicFrameMk id="5" creationId="{E0D08B7E-470F-CE56-BA50-C8D27E3D9D6F}"/>
          </ac:graphicFrameMkLst>
        </pc:graphicFrameChg>
      </pc:sldChg>
      <pc:sldChg chg="modSp add mod ord modAnim">
        <pc:chgData name="Claire Hooper" userId="c59a1c71-d4a1-4d27-84a1-f18ea14aa960" providerId="ADAL" clId="{6025854A-5804-4C77-8342-655FBDB2B9C1}" dt="2025-02-01T19:15:19.196" v="8120" actId="1076"/>
        <pc:sldMkLst>
          <pc:docMk/>
          <pc:sldMk cId="3398954173" sldId="276"/>
        </pc:sldMkLst>
        <pc:spChg chg="mod ord">
          <ac:chgData name="Claire Hooper" userId="c59a1c71-d4a1-4d27-84a1-f18ea14aa960" providerId="ADAL" clId="{6025854A-5804-4C77-8342-655FBDB2B9C1}" dt="2025-02-01T19:15:19.196" v="8120" actId="1076"/>
          <ac:spMkLst>
            <pc:docMk/>
            <pc:sldMk cId="3398954173" sldId="276"/>
            <ac:spMk id="2" creationId="{E9A1F091-6873-F21A-D784-4DBFC9DE4042}"/>
          </ac:spMkLst>
        </pc:spChg>
        <pc:spChg chg="mod">
          <ac:chgData name="Claire Hooper" userId="c59a1c71-d4a1-4d27-84a1-f18ea14aa960" providerId="ADAL" clId="{6025854A-5804-4C77-8342-655FBDB2B9C1}" dt="2025-02-01T19:15:09.286" v="8119" actId="14100"/>
          <ac:spMkLst>
            <pc:docMk/>
            <pc:sldMk cId="3398954173" sldId="276"/>
            <ac:spMk id="3" creationId="{E6D3C2F4-C323-A1EC-56C8-677E7BD45376}"/>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mailto:cmoe@ealing.gov.uk"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egfl.org.uk/system/files/Services_for_children/CME/Pupils%20on%20reduced%20timetables%20and%20in%20alternative%20provisions%20or%20remote%20education%202024.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cmoe@ealing.gov.uk"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egfl.org.uk/system/files/Services_for_children/CME/Pupils%20on%20reduced%20timetables%20and%20in%20alternative%20provisions%20or%20remote%20education%202024.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20293-FC69-49BC-8767-F84758DE020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2DE3A9F-9EB1-44DA-87F3-F8DAA7172909}">
      <dgm:prSet/>
      <dgm:spPr/>
      <dgm:t>
        <a:bodyPr/>
        <a:lstStyle/>
        <a:p>
          <a:r>
            <a:rPr lang="en-GB" dirty="0"/>
            <a:t>It is mandatory to notify the LA of any pupils in your school who are on a reduced timetable (less than 25 hours of contact/class time) and/or are attending an alternative provision</a:t>
          </a:r>
          <a:endParaRPr lang="en-US" dirty="0"/>
        </a:p>
      </dgm:t>
    </dgm:pt>
    <dgm:pt modelId="{515DB911-6A4B-4B9B-8A5F-CBCF153D8288}" type="parTrans" cxnId="{A8B6C768-706D-4F8F-95FC-9A8E78B954DE}">
      <dgm:prSet/>
      <dgm:spPr/>
      <dgm:t>
        <a:bodyPr/>
        <a:lstStyle/>
        <a:p>
          <a:endParaRPr lang="en-US"/>
        </a:p>
      </dgm:t>
    </dgm:pt>
    <dgm:pt modelId="{F0084228-672C-4172-9F47-6DFAAE4C2E8C}" type="sibTrans" cxnId="{A8B6C768-706D-4F8F-95FC-9A8E78B954DE}">
      <dgm:prSet/>
      <dgm:spPr/>
      <dgm:t>
        <a:bodyPr/>
        <a:lstStyle/>
        <a:p>
          <a:endParaRPr lang="en-US"/>
        </a:p>
      </dgm:t>
    </dgm:pt>
    <dgm:pt modelId="{CBA05056-A975-4433-A322-1E1A53C18E77}">
      <dgm:prSet/>
      <dgm:spPr/>
      <dgm:t>
        <a:bodyPr/>
        <a:lstStyle/>
        <a:p>
          <a:r>
            <a:rPr lang="en-GB" dirty="0"/>
            <a:t>You should notify us of any pupil on a CMOE plan for more than two weeks</a:t>
          </a:r>
          <a:endParaRPr lang="en-US" dirty="0"/>
        </a:p>
      </dgm:t>
    </dgm:pt>
    <dgm:pt modelId="{DDC35317-B7CE-42F8-969D-D853905C8B78}" type="parTrans" cxnId="{A4C803AC-F9D5-4073-BB62-7F8C62562F61}">
      <dgm:prSet/>
      <dgm:spPr/>
      <dgm:t>
        <a:bodyPr/>
        <a:lstStyle/>
        <a:p>
          <a:endParaRPr lang="en-US"/>
        </a:p>
      </dgm:t>
    </dgm:pt>
    <dgm:pt modelId="{EC158E04-C187-4CA0-8AD4-534431536E68}" type="sibTrans" cxnId="{A4C803AC-F9D5-4073-BB62-7F8C62562F61}">
      <dgm:prSet/>
      <dgm:spPr/>
      <dgm:t>
        <a:bodyPr/>
        <a:lstStyle/>
        <a:p>
          <a:endParaRPr lang="en-US"/>
        </a:p>
      </dgm:t>
    </dgm:pt>
    <dgm:pt modelId="{ABAA8005-49D1-4C5B-A6CB-AB2F47435AD1}">
      <dgm:prSet/>
      <dgm:spPr/>
      <dgm:t>
        <a:bodyPr/>
        <a:lstStyle/>
        <a:p>
          <a:r>
            <a:rPr lang="en-GB" dirty="0"/>
            <a:t>The way these notifications are sent to us has changed</a:t>
          </a:r>
          <a:endParaRPr lang="en-US" dirty="0"/>
        </a:p>
      </dgm:t>
    </dgm:pt>
    <dgm:pt modelId="{FA5A95FD-701B-447D-87DC-44C3EDCBEE48}" type="parTrans" cxnId="{60E1890C-582B-4C1E-A50D-7D43F21D48A3}">
      <dgm:prSet/>
      <dgm:spPr/>
      <dgm:t>
        <a:bodyPr/>
        <a:lstStyle/>
        <a:p>
          <a:endParaRPr lang="en-US"/>
        </a:p>
      </dgm:t>
    </dgm:pt>
    <dgm:pt modelId="{789D4068-91B0-47D6-BD55-CBD5539B295A}" type="sibTrans" cxnId="{60E1890C-582B-4C1E-A50D-7D43F21D48A3}">
      <dgm:prSet/>
      <dgm:spPr/>
      <dgm:t>
        <a:bodyPr/>
        <a:lstStyle/>
        <a:p>
          <a:endParaRPr lang="en-US"/>
        </a:p>
      </dgm:t>
    </dgm:pt>
    <dgm:pt modelId="{947366FA-9F1B-4019-8AC9-8428E5380DDD}">
      <dgm:prSet/>
      <dgm:spPr/>
      <dgm:t>
        <a:bodyPr/>
        <a:lstStyle/>
        <a:p>
          <a:r>
            <a:rPr lang="en-GB" dirty="0"/>
            <a:t>We listened to school’s feedback on the notification method and have made changes, limited by the systems available to us, that we hope will make the process quicker and easier</a:t>
          </a:r>
          <a:endParaRPr lang="en-US" dirty="0"/>
        </a:p>
      </dgm:t>
    </dgm:pt>
    <dgm:pt modelId="{5E4A58AA-311E-4934-8E6A-E39E0DFA8EF1}" type="parTrans" cxnId="{C3D2BF95-854D-4813-8FD0-074EE8EBF319}">
      <dgm:prSet/>
      <dgm:spPr/>
      <dgm:t>
        <a:bodyPr/>
        <a:lstStyle/>
        <a:p>
          <a:endParaRPr lang="en-US"/>
        </a:p>
      </dgm:t>
    </dgm:pt>
    <dgm:pt modelId="{BCFB0255-1109-43E1-9ED8-3F175EC25ECF}" type="sibTrans" cxnId="{C3D2BF95-854D-4813-8FD0-074EE8EBF319}">
      <dgm:prSet/>
      <dgm:spPr/>
      <dgm:t>
        <a:bodyPr/>
        <a:lstStyle/>
        <a:p>
          <a:endParaRPr lang="en-US"/>
        </a:p>
      </dgm:t>
    </dgm:pt>
    <dgm:pt modelId="{30857C51-EDE9-487F-B7AF-C0791CD3F5B1}" type="pres">
      <dgm:prSet presAssocID="{C3E20293-FC69-49BC-8767-F84758DE020B}" presName="linear" presStyleCnt="0">
        <dgm:presLayoutVars>
          <dgm:animLvl val="lvl"/>
          <dgm:resizeHandles val="exact"/>
        </dgm:presLayoutVars>
      </dgm:prSet>
      <dgm:spPr/>
    </dgm:pt>
    <dgm:pt modelId="{DE8557D9-5B30-4605-B8FE-D2039A36225C}" type="pres">
      <dgm:prSet presAssocID="{A2DE3A9F-9EB1-44DA-87F3-F8DAA7172909}" presName="parentText" presStyleLbl="node1" presStyleIdx="0" presStyleCnt="4">
        <dgm:presLayoutVars>
          <dgm:chMax val="0"/>
          <dgm:bulletEnabled val="1"/>
        </dgm:presLayoutVars>
      </dgm:prSet>
      <dgm:spPr/>
    </dgm:pt>
    <dgm:pt modelId="{CD3936C9-0F24-4BF8-98BB-BCF95A4469E9}" type="pres">
      <dgm:prSet presAssocID="{F0084228-672C-4172-9F47-6DFAAE4C2E8C}" presName="spacer" presStyleCnt="0"/>
      <dgm:spPr/>
    </dgm:pt>
    <dgm:pt modelId="{91898D29-9049-464B-A7B5-8CC7F5B74588}" type="pres">
      <dgm:prSet presAssocID="{CBA05056-A975-4433-A322-1E1A53C18E77}" presName="parentText" presStyleLbl="node1" presStyleIdx="1" presStyleCnt="4">
        <dgm:presLayoutVars>
          <dgm:chMax val="0"/>
          <dgm:bulletEnabled val="1"/>
        </dgm:presLayoutVars>
      </dgm:prSet>
      <dgm:spPr/>
    </dgm:pt>
    <dgm:pt modelId="{BCB510B9-DE8D-4E21-80F3-828C17427DE1}" type="pres">
      <dgm:prSet presAssocID="{EC158E04-C187-4CA0-8AD4-534431536E68}" presName="spacer" presStyleCnt="0"/>
      <dgm:spPr/>
    </dgm:pt>
    <dgm:pt modelId="{EB550249-9AD0-467C-91DC-0703662739E9}" type="pres">
      <dgm:prSet presAssocID="{ABAA8005-49D1-4C5B-A6CB-AB2F47435AD1}" presName="parentText" presStyleLbl="node1" presStyleIdx="2" presStyleCnt="4">
        <dgm:presLayoutVars>
          <dgm:chMax val="0"/>
          <dgm:bulletEnabled val="1"/>
        </dgm:presLayoutVars>
      </dgm:prSet>
      <dgm:spPr/>
    </dgm:pt>
    <dgm:pt modelId="{92D748E5-0992-452B-B835-7AEF86DCE30A}" type="pres">
      <dgm:prSet presAssocID="{789D4068-91B0-47D6-BD55-CBD5539B295A}" presName="spacer" presStyleCnt="0"/>
      <dgm:spPr/>
    </dgm:pt>
    <dgm:pt modelId="{F098D87A-0B58-4BE3-AE46-206406C1A600}" type="pres">
      <dgm:prSet presAssocID="{947366FA-9F1B-4019-8AC9-8428E5380DDD}" presName="parentText" presStyleLbl="node1" presStyleIdx="3" presStyleCnt="4">
        <dgm:presLayoutVars>
          <dgm:chMax val="0"/>
          <dgm:bulletEnabled val="1"/>
        </dgm:presLayoutVars>
      </dgm:prSet>
      <dgm:spPr/>
    </dgm:pt>
  </dgm:ptLst>
  <dgm:cxnLst>
    <dgm:cxn modelId="{60E1890C-582B-4C1E-A50D-7D43F21D48A3}" srcId="{C3E20293-FC69-49BC-8767-F84758DE020B}" destId="{ABAA8005-49D1-4C5B-A6CB-AB2F47435AD1}" srcOrd="2" destOrd="0" parTransId="{FA5A95FD-701B-447D-87DC-44C3EDCBEE48}" sibTransId="{789D4068-91B0-47D6-BD55-CBD5539B295A}"/>
    <dgm:cxn modelId="{5390DD28-909B-4B5D-9EED-72B3F3EB3FAA}" type="presOf" srcId="{CBA05056-A975-4433-A322-1E1A53C18E77}" destId="{91898D29-9049-464B-A7B5-8CC7F5B74588}" srcOrd="0" destOrd="0" presId="urn:microsoft.com/office/officeart/2005/8/layout/vList2"/>
    <dgm:cxn modelId="{129AC239-3CAB-4A53-9E98-F7CEB4FF783B}" type="presOf" srcId="{947366FA-9F1B-4019-8AC9-8428E5380DDD}" destId="{F098D87A-0B58-4BE3-AE46-206406C1A600}" srcOrd="0" destOrd="0" presId="urn:microsoft.com/office/officeart/2005/8/layout/vList2"/>
    <dgm:cxn modelId="{A8B6C768-706D-4F8F-95FC-9A8E78B954DE}" srcId="{C3E20293-FC69-49BC-8767-F84758DE020B}" destId="{A2DE3A9F-9EB1-44DA-87F3-F8DAA7172909}" srcOrd="0" destOrd="0" parTransId="{515DB911-6A4B-4B9B-8A5F-CBCF153D8288}" sibTransId="{F0084228-672C-4172-9F47-6DFAAE4C2E8C}"/>
    <dgm:cxn modelId="{3E126D69-323D-49E2-8886-27AE527CE2F5}" type="presOf" srcId="{C3E20293-FC69-49BC-8767-F84758DE020B}" destId="{30857C51-EDE9-487F-B7AF-C0791CD3F5B1}" srcOrd="0" destOrd="0" presId="urn:microsoft.com/office/officeart/2005/8/layout/vList2"/>
    <dgm:cxn modelId="{AA009E49-4833-4916-92DD-4CDDA809FE5C}" type="presOf" srcId="{A2DE3A9F-9EB1-44DA-87F3-F8DAA7172909}" destId="{DE8557D9-5B30-4605-B8FE-D2039A36225C}" srcOrd="0" destOrd="0" presId="urn:microsoft.com/office/officeart/2005/8/layout/vList2"/>
    <dgm:cxn modelId="{C3D2BF95-854D-4813-8FD0-074EE8EBF319}" srcId="{C3E20293-FC69-49BC-8767-F84758DE020B}" destId="{947366FA-9F1B-4019-8AC9-8428E5380DDD}" srcOrd="3" destOrd="0" parTransId="{5E4A58AA-311E-4934-8E6A-E39E0DFA8EF1}" sibTransId="{BCFB0255-1109-43E1-9ED8-3F175EC25ECF}"/>
    <dgm:cxn modelId="{A4C803AC-F9D5-4073-BB62-7F8C62562F61}" srcId="{C3E20293-FC69-49BC-8767-F84758DE020B}" destId="{CBA05056-A975-4433-A322-1E1A53C18E77}" srcOrd="1" destOrd="0" parTransId="{DDC35317-B7CE-42F8-969D-D853905C8B78}" sibTransId="{EC158E04-C187-4CA0-8AD4-534431536E68}"/>
    <dgm:cxn modelId="{1A3008DB-297B-4015-B5B9-1525B165F809}" type="presOf" srcId="{ABAA8005-49D1-4C5B-A6CB-AB2F47435AD1}" destId="{EB550249-9AD0-467C-91DC-0703662739E9}" srcOrd="0" destOrd="0" presId="urn:microsoft.com/office/officeart/2005/8/layout/vList2"/>
    <dgm:cxn modelId="{48B77E8D-9C61-416A-92D8-0C091F3194AC}" type="presParOf" srcId="{30857C51-EDE9-487F-B7AF-C0791CD3F5B1}" destId="{DE8557D9-5B30-4605-B8FE-D2039A36225C}" srcOrd="0" destOrd="0" presId="urn:microsoft.com/office/officeart/2005/8/layout/vList2"/>
    <dgm:cxn modelId="{4D6EF5B8-C0D0-430D-8368-CDAB859A27A5}" type="presParOf" srcId="{30857C51-EDE9-487F-B7AF-C0791CD3F5B1}" destId="{CD3936C9-0F24-4BF8-98BB-BCF95A4469E9}" srcOrd="1" destOrd="0" presId="urn:microsoft.com/office/officeart/2005/8/layout/vList2"/>
    <dgm:cxn modelId="{9C9A0089-62DF-4D6F-BE7F-9B2AA69B8DC2}" type="presParOf" srcId="{30857C51-EDE9-487F-B7AF-C0791CD3F5B1}" destId="{91898D29-9049-464B-A7B5-8CC7F5B74588}" srcOrd="2" destOrd="0" presId="urn:microsoft.com/office/officeart/2005/8/layout/vList2"/>
    <dgm:cxn modelId="{014C5227-D3A4-498A-BD95-154563F31CA0}" type="presParOf" srcId="{30857C51-EDE9-487F-B7AF-C0791CD3F5B1}" destId="{BCB510B9-DE8D-4E21-80F3-828C17427DE1}" srcOrd="3" destOrd="0" presId="urn:microsoft.com/office/officeart/2005/8/layout/vList2"/>
    <dgm:cxn modelId="{2140BD9E-1F49-4DB7-B129-28727E4F081E}" type="presParOf" srcId="{30857C51-EDE9-487F-B7AF-C0791CD3F5B1}" destId="{EB550249-9AD0-467C-91DC-0703662739E9}" srcOrd="4" destOrd="0" presId="urn:microsoft.com/office/officeart/2005/8/layout/vList2"/>
    <dgm:cxn modelId="{AD965FE2-47C1-44D6-AEE8-B67FA4B2BC41}" type="presParOf" srcId="{30857C51-EDE9-487F-B7AF-C0791CD3F5B1}" destId="{92D748E5-0992-452B-B835-7AEF86DCE30A}" srcOrd="5" destOrd="0" presId="urn:microsoft.com/office/officeart/2005/8/layout/vList2"/>
    <dgm:cxn modelId="{FC72EAF8-1CC4-4685-B709-F7F4042DBF46}" type="presParOf" srcId="{30857C51-EDE9-487F-B7AF-C0791CD3F5B1}" destId="{F098D87A-0B58-4BE3-AE46-206406C1A6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64CEB-F4FC-4856-999A-4358516B0529}"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519950E-C458-41CA-8365-F36F97D13EBC}">
      <dgm:prSet/>
      <dgm:spPr/>
      <dgm:t>
        <a:bodyPr/>
        <a:lstStyle/>
        <a:p>
          <a:r>
            <a:rPr lang="en-GB" dirty="0"/>
            <a:t>There are no forms to download, complete and upload</a:t>
          </a:r>
          <a:endParaRPr lang="en-US" dirty="0"/>
        </a:p>
      </dgm:t>
    </dgm:pt>
    <dgm:pt modelId="{E06EBBB3-A63A-47AE-BC2F-47187C9A358A}" type="parTrans" cxnId="{8083216D-EEBF-4BEA-81C0-4C7BF011762E}">
      <dgm:prSet/>
      <dgm:spPr/>
      <dgm:t>
        <a:bodyPr/>
        <a:lstStyle/>
        <a:p>
          <a:endParaRPr lang="en-US"/>
        </a:p>
      </dgm:t>
    </dgm:pt>
    <dgm:pt modelId="{953AD6A7-6A0D-44FD-831A-5E25490F96BE}" type="sibTrans" cxnId="{8083216D-EEBF-4BEA-81C0-4C7BF011762E}">
      <dgm:prSet phldrT="01" phldr="0"/>
      <dgm:spPr/>
      <dgm:t>
        <a:bodyPr/>
        <a:lstStyle/>
        <a:p>
          <a:r>
            <a:rPr lang="en-US"/>
            <a:t>01</a:t>
          </a:r>
        </a:p>
      </dgm:t>
    </dgm:pt>
    <dgm:pt modelId="{576A756A-CC29-4F09-9357-4AF3B6A16B11}">
      <dgm:prSet/>
      <dgm:spPr/>
      <dgm:t>
        <a:bodyPr/>
        <a:lstStyle/>
        <a:p>
          <a:r>
            <a:rPr lang="en-GB" dirty="0"/>
            <a:t>There is now just one form, embedded into Gateway. This works in much the same way as the Leaver Notification form introduced at the start of the school year.</a:t>
          </a:r>
          <a:endParaRPr lang="en-US" dirty="0"/>
        </a:p>
      </dgm:t>
    </dgm:pt>
    <dgm:pt modelId="{63EE789C-7EC0-485F-ABF4-F41094DFB250}" type="parTrans" cxnId="{2CDC3DAB-9FDD-46CD-91EC-F59A5D176AA8}">
      <dgm:prSet/>
      <dgm:spPr/>
      <dgm:t>
        <a:bodyPr/>
        <a:lstStyle/>
        <a:p>
          <a:endParaRPr lang="en-US"/>
        </a:p>
      </dgm:t>
    </dgm:pt>
    <dgm:pt modelId="{AC65D6FD-86A2-48C8-B23C-05BE6CC344BA}" type="sibTrans" cxnId="{2CDC3DAB-9FDD-46CD-91EC-F59A5D176AA8}">
      <dgm:prSet phldrT="02" phldr="0"/>
      <dgm:spPr/>
      <dgm:t>
        <a:bodyPr/>
        <a:lstStyle/>
        <a:p>
          <a:r>
            <a:rPr lang="en-US"/>
            <a:t>02</a:t>
          </a:r>
        </a:p>
      </dgm:t>
    </dgm:pt>
    <dgm:pt modelId="{90732E38-CE38-4C20-B60A-CE5730ABAF87}">
      <dgm:prSet/>
      <dgm:spPr/>
      <dgm:t>
        <a:bodyPr/>
        <a:lstStyle/>
        <a:p>
          <a:r>
            <a:rPr lang="en-US" dirty="0"/>
            <a:t>Many of the fields are tick boxes or drop downs to improve consistency and reduce the time the form takes to complete</a:t>
          </a:r>
        </a:p>
      </dgm:t>
    </dgm:pt>
    <dgm:pt modelId="{01ADFD58-E0D9-4686-8613-C1F88E5AF41E}" type="parTrans" cxnId="{45C5943D-C317-4198-A05C-DD4492C1A9CC}">
      <dgm:prSet/>
      <dgm:spPr/>
      <dgm:t>
        <a:bodyPr/>
        <a:lstStyle/>
        <a:p>
          <a:endParaRPr lang="en-US"/>
        </a:p>
      </dgm:t>
    </dgm:pt>
    <dgm:pt modelId="{E6A88807-ECB6-4A85-A193-BF5A25C78DFA}" type="sibTrans" cxnId="{45C5943D-C317-4198-A05C-DD4492C1A9CC}">
      <dgm:prSet phldrT="03" phldr="0"/>
      <dgm:spPr/>
      <dgm:t>
        <a:bodyPr/>
        <a:lstStyle/>
        <a:p>
          <a:r>
            <a:rPr lang="en-US"/>
            <a:t>03</a:t>
          </a:r>
        </a:p>
      </dgm:t>
    </dgm:pt>
    <dgm:pt modelId="{2499AFF8-A173-476C-B8C7-E00BC9F2959B}" type="pres">
      <dgm:prSet presAssocID="{C9D64CEB-F4FC-4856-999A-4358516B0529}" presName="Name0" presStyleCnt="0">
        <dgm:presLayoutVars>
          <dgm:animLvl val="lvl"/>
          <dgm:resizeHandles val="exact"/>
        </dgm:presLayoutVars>
      </dgm:prSet>
      <dgm:spPr/>
    </dgm:pt>
    <dgm:pt modelId="{EFF3359D-05A2-431B-9531-1CBA4EF7D085}" type="pres">
      <dgm:prSet presAssocID="{A519950E-C458-41CA-8365-F36F97D13EBC}" presName="compositeNode" presStyleCnt="0">
        <dgm:presLayoutVars>
          <dgm:bulletEnabled val="1"/>
        </dgm:presLayoutVars>
      </dgm:prSet>
      <dgm:spPr/>
    </dgm:pt>
    <dgm:pt modelId="{82880A23-22A6-478E-8215-3E952C5D63C2}" type="pres">
      <dgm:prSet presAssocID="{A519950E-C458-41CA-8365-F36F97D13EBC}" presName="bgRect" presStyleLbl="alignNode1" presStyleIdx="0" presStyleCnt="3"/>
      <dgm:spPr/>
    </dgm:pt>
    <dgm:pt modelId="{041DA962-B0B1-44D1-B675-D5B7E45D191B}" type="pres">
      <dgm:prSet presAssocID="{953AD6A7-6A0D-44FD-831A-5E25490F96BE}" presName="sibTransNodeRect" presStyleLbl="alignNode1" presStyleIdx="0" presStyleCnt="3">
        <dgm:presLayoutVars>
          <dgm:chMax val="0"/>
          <dgm:bulletEnabled val="1"/>
        </dgm:presLayoutVars>
      </dgm:prSet>
      <dgm:spPr/>
    </dgm:pt>
    <dgm:pt modelId="{11186553-6F4A-45C2-864E-D54E29AFBB36}" type="pres">
      <dgm:prSet presAssocID="{A519950E-C458-41CA-8365-F36F97D13EBC}" presName="nodeRect" presStyleLbl="alignNode1" presStyleIdx="0" presStyleCnt="3">
        <dgm:presLayoutVars>
          <dgm:bulletEnabled val="1"/>
        </dgm:presLayoutVars>
      </dgm:prSet>
      <dgm:spPr/>
    </dgm:pt>
    <dgm:pt modelId="{336A25A3-5251-4221-9F8A-91E5134FC152}" type="pres">
      <dgm:prSet presAssocID="{953AD6A7-6A0D-44FD-831A-5E25490F96BE}" presName="sibTrans" presStyleCnt="0"/>
      <dgm:spPr/>
    </dgm:pt>
    <dgm:pt modelId="{A5E65F22-D52F-4710-840F-E28EB7482E3B}" type="pres">
      <dgm:prSet presAssocID="{576A756A-CC29-4F09-9357-4AF3B6A16B11}" presName="compositeNode" presStyleCnt="0">
        <dgm:presLayoutVars>
          <dgm:bulletEnabled val="1"/>
        </dgm:presLayoutVars>
      </dgm:prSet>
      <dgm:spPr/>
    </dgm:pt>
    <dgm:pt modelId="{2EB596BD-37E1-49DA-9F96-CEAA0DF82647}" type="pres">
      <dgm:prSet presAssocID="{576A756A-CC29-4F09-9357-4AF3B6A16B11}" presName="bgRect" presStyleLbl="alignNode1" presStyleIdx="1" presStyleCnt="3"/>
      <dgm:spPr/>
    </dgm:pt>
    <dgm:pt modelId="{1BD62A35-9558-48F3-86CA-3E8FAA448185}" type="pres">
      <dgm:prSet presAssocID="{AC65D6FD-86A2-48C8-B23C-05BE6CC344BA}" presName="sibTransNodeRect" presStyleLbl="alignNode1" presStyleIdx="1" presStyleCnt="3">
        <dgm:presLayoutVars>
          <dgm:chMax val="0"/>
          <dgm:bulletEnabled val="1"/>
        </dgm:presLayoutVars>
      </dgm:prSet>
      <dgm:spPr/>
    </dgm:pt>
    <dgm:pt modelId="{FE20D316-54D4-4EE7-9647-F3987E0D4EE1}" type="pres">
      <dgm:prSet presAssocID="{576A756A-CC29-4F09-9357-4AF3B6A16B11}" presName="nodeRect" presStyleLbl="alignNode1" presStyleIdx="1" presStyleCnt="3">
        <dgm:presLayoutVars>
          <dgm:bulletEnabled val="1"/>
        </dgm:presLayoutVars>
      </dgm:prSet>
      <dgm:spPr/>
    </dgm:pt>
    <dgm:pt modelId="{C2F7DC9C-F327-46FF-8E50-ABCCB1A5F8B7}" type="pres">
      <dgm:prSet presAssocID="{AC65D6FD-86A2-48C8-B23C-05BE6CC344BA}" presName="sibTrans" presStyleCnt="0"/>
      <dgm:spPr/>
    </dgm:pt>
    <dgm:pt modelId="{BE0063FF-4520-4561-9A62-73CFADDE2DD3}" type="pres">
      <dgm:prSet presAssocID="{90732E38-CE38-4C20-B60A-CE5730ABAF87}" presName="compositeNode" presStyleCnt="0">
        <dgm:presLayoutVars>
          <dgm:bulletEnabled val="1"/>
        </dgm:presLayoutVars>
      </dgm:prSet>
      <dgm:spPr/>
    </dgm:pt>
    <dgm:pt modelId="{AACBE748-C579-474B-A783-CC1E185EBAAF}" type="pres">
      <dgm:prSet presAssocID="{90732E38-CE38-4C20-B60A-CE5730ABAF87}" presName="bgRect" presStyleLbl="alignNode1" presStyleIdx="2" presStyleCnt="3"/>
      <dgm:spPr/>
    </dgm:pt>
    <dgm:pt modelId="{A12AC989-CB6D-4B8E-BF80-B842D77BE46E}" type="pres">
      <dgm:prSet presAssocID="{E6A88807-ECB6-4A85-A193-BF5A25C78DFA}" presName="sibTransNodeRect" presStyleLbl="alignNode1" presStyleIdx="2" presStyleCnt="3">
        <dgm:presLayoutVars>
          <dgm:chMax val="0"/>
          <dgm:bulletEnabled val="1"/>
        </dgm:presLayoutVars>
      </dgm:prSet>
      <dgm:spPr/>
    </dgm:pt>
    <dgm:pt modelId="{2768A34E-8FAD-4E0D-98BD-A23FC22F7556}" type="pres">
      <dgm:prSet presAssocID="{90732E38-CE38-4C20-B60A-CE5730ABAF87}" presName="nodeRect" presStyleLbl="alignNode1" presStyleIdx="2" presStyleCnt="3">
        <dgm:presLayoutVars>
          <dgm:bulletEnabled val="1"/>
        </dgm:presLayoutVars>
      </dgm:prSet>
      <dgm:spPr/>
    </dgm:pt>
  </dgm:ptLst>
  <dgm:cxnLst>
    <dgm:cxn modelId="{D9DB4616-9435-4696-9074-3B7724BB108D}" type="presOf" srcId="{90732E38-CE38-4C20-B60A-CE5730ABAF87}" destId="{AACBE748-C579-474B-A783-CC1E185EBAAF}" srcOrd="0" destOrd="0" presId="urn:microsoft.com/office/officeart/2016/7/layout/LinearBlockProcessNumbered"/>
    <dgm:cxn modelId="{7F5D8536-1724-4A37-9C67-14723D155FAC}" type="presOf" srcId="{90732E38-CE38-4C20-B60A-CE5730ABAF87}" destId="{2768A34E-8FAD-4E0D-98BD-A23FC22F7556}" srcOrd="1" destOrd="0" presId="urn:microsoft.com/office/officeart/2016/7/layout/LinearBlockProcessNumbered"/>
    <dgm:cxn modelId="{C7FD683B-309E-41DD-BF68-AE4DF462B9B5}" type="presOf" srcId="{576A756A-CC29-4F09-9357-4AF3B6A16B11}" destId="{2EB596BD-37E1-49DA-9F96-CEAA0DF82647}" srcOrd="0" destOrd="0" presId="urn:microsoft.com/office/officeart/2016/7/layout/LinearBlockProcessNumbered"/>
    <dgm:cxn modelId="{45C5943D-C317-4198-A05C-DD4492C1A9CC}" srcId="{C9D64CEB-F4FC-4856-999A-4358516B0529}" destId="{90732E38-CE38-4C20-B60A-CE5730ABAF87}" srcOrd="2" destOrd="0" parTransId="{01ADFD58-E0D9-4686-8613-C1F88E5AF41E}" sibTransId="{E6A88807-ECB6-4A85-A193-BF5A25C78DFA}"/>
    <dgm:cxn modelId="{83D77E65-3986-4AD0-AFFA-4FBEA4185EA7}" type="presOf" srcId="{576A756A-CC29-4F09-9357-4AF3B6A16B11}" destId="{FE20D316-54D4-4EE7-9647-F3987E0D4EE1}" srcOrd="1" destOrd="0" presId="urn:microsoft.com/office/officeart/2016/7/layout/LinearBlockProcessNumbered"/>
    <dgm:cxn modelId="{8083216D-EEBF-4BEA-81C0-4C7BF011762E}" srcId="{C9D64CEB-F4FC-4856-999A-4358516B0529}" destId="{A519950E-C458-41CA-8365-F36F97D13EBC}" srcOrd="0" destOrd="0" parTransId="{E06EBBB3-A63A-47AE-BC2F-47187C9A358A}" sibTransId="{953AD6A7-6A0D-44FD-831A-5E25490F96BE}"/>
    <dgm:cxn modelId="{33C2FB57-A637-4F26-AB56-188805706B8C}" type="presOf" srcId="{AC65D6FD-86A2-48C8-B23C-05BE6CC344BA}" destId="{1BD62A35-9558-48F3-86CA-3E8FAA448185}" srcOrd="0" destOrd="0" presId="urn:microsoft.com/office/officeart/2016/7/layout/LinearBlockProcessNumbered"/>
    <dgm:cxn modelId="{9A4AC67B-2F3F-4055-992E-0575832C6A90}" type="presOf" srcId="{E6A88807-ECB6-4A85-A193-BF5A25C78DFA}" destId="{A12AC989-CB6D-4B8E-BF80-B842D77BE46E}" srcOrd="0" destOrd="0" presId="urn:microsoft.com/office/officeart/2016/7/layout/LinearBlockProcessNumbered"/>
    <dgm:cxn modelId="{89DBBA85-7115-4D49-A898-4F5A1304BEEF}" type="presOf" srcId="{C9D64CEB-F4FC-4856-999A-4358516B0529}" destId="{2499AFF8-A173-476C-B8C7-E00BC9F2959B}" srcOrd="0" destOrd="0" presId="urn:microsoft.com/office/officeart/2016/7/layout/LinearBlockProcessNumbered"/>
    <dgm:cxn modelId="{2CDC3DAB-9FDD-46CD-91EC-F59A5D176AA8}" srcId="{C9D64CEB-F4FC-4856-999A-4358516B0529}" destId="{576A756A-CC29-4F09-9357-4AF3B6A16B11}" srcOrd="1" destOrd="0" parTransId="{63EE789C-7EC0-485F-ABF4-F41094DFB250}" sibTransId="{AC65D6FD-86A2-48C8-B23C-05BE6CC344BA}"/>
    <dgm:cxn modelId="{9F7566AF-B9CF-4F26-B066-F1DE69EBD5A0}" type="presOf" srcId="{A519950E-C458-41CA-8365-F36F97D13EBC}" destId="{82880A23-22A6-478E-8215-3E952C5D63C2}" srcOrd="0" destOrd="0" presId="urn:microsoft.com/office/officeart/2016/7/layout/LinearBlockProcessNumbered"/>
    <dgm:cxn modelId="{CF5123C0-DDB2-46DC-A3D4-33BB295C92DD}" type="presOf" srcId="{953AD6A7-6A0D-44FD-831A-5E25490F96BE}" destId="{041DA962-B0B1-44D1-B675-D5B7E45D191B}" srcOrd="0" destOrd="0" presId="urn:microsoft.com/office/officeart/2016/7/layout/LinearBlockProcessNumbered"/>
    <dgm:cxn modelId="{DC7B52D7-E82B-4AAA-985A-320CFF569190}" type="presOf" srcId="{A519950E-C458-41CA-8365-F36F97D13EBC}" destId="{11186553-6F4A-45C2-864E-D54E29AFBB36}" srcOrd="1" destOrd="0" presId="urn:microsoft.com/office/officeart/2016/7/layout/LinearBlockProcessNumbered"/>
    <dgm:cxn modelId="{A7A47CC9-882E-425B-8E29-616F7F13CFF7}" type="presParOf" srcId="{2499AFF8-A173-476C-B8C7-E00BC9F2959B}" destId="{EFF3359D-05A2-431B-9531-1CBA4EF7D085}" srcOrd="0" destOrd="0" presId="urn:microsoft.com/office/officeart/2016/7/layout/LinearBlockProcessNumbered"/>
    <dgm:cxn modelId="{4EDBE49D-A722-419F-B4FB-CA21FED369F8}" type="presParOf" srcId="{EFF3359D-05A2-431B-9531-1CBA4EF7D085}" destId="{82880A23-22A6-478E-8215-3E952C5D63C2}" srcOrd="0" destOrd="0" presId="urn:microsoft.com/office/officeart/2016/7/layout/LinearBlockProcessNumbered"/>
    <dgm:cxn modelId="{A0D55111-6676-4D77-B880-AAF042AAB1D8}" type="presParOf" srcId="{EFF3359D-05A2-431B-9531-1CBA4EF7D085}" destId="{041DA962-B0B1-44D1-B675-D5B7E45D191B}" srcOrd="1" destOrd="0" presId="urn:microsoft.com/office/officeart/2016/7/layout/LinearBlockProcessNumbered"/>
    <dgm:cxn modelId="{9C1BE033-002B-4764-8442-AD6A6EE545F1}" type="presParOf" srcId="{EFF3359D-05A2-431B-9531-1CBA4EF7D085}" destId="{11186553-6F4A-45C2-864E-D54E29AFBB36}" srcOrd="2" destOrd="0" presId="urn:microsoft.com/office/officeart/2016/7/layout/LinearBlockProcessNumbered"/>
    <dgm:cxn modelId="{9A5E6309-2ED2-462C-921B-AC0A79BDF4A7}" type="presParOf" srcId="{2499AFF8-A173-476C-B8C7-E00BC9F2959B}" destId="{336A25A3-5251-4221-9F8A-91E5134FC152}" srcOrd="1" destOrd="0" presId="urn:microsoft.com/office/officeart/2016/7/layout/LinearBlockProcessNumbered"/>
    <dgm:cxn modelId="{D115F2E0-2E91-46DB-9362-AB6A0880EDEF}" type="presParOf" srcId="{2499AFF8-A173-476C-B8C7-E00BC9F2959B}" destId="{A5E65F22-D52F-4710-840F-E28EB7482E3B}" srcOrd="2" destOrd="0" presId="urn:microsoft.com/office/officeart/2016/7/layout/LinearBlockProcessNumbered"/>
    <dgm:cxn modelId="{D0B26880-78B0-40A9-ADBA-8D3B6CA4237D}" type="presParOf" srcId="{A5E65F22-D52F-4710-840F-E28EB7482E3B}" destId="{2EB596BD-37E1-49DA-9F96-CEAA0DF82647}" srcOrd="0" destOrd="0" presId="urn:microsoft.com/office/officeart/2016/7/layout/LinearBlockProcessNumbered"/>
    <dgm:cxn modelId="{49319713-2575-4222-8C8B-00DD5FAEFA7A}" type="presParOf" srcId="{A5E65F22-D52F-4710-840F-E28EB7482E3B}" destId="{1BD62A35-9558-48F3-86CA-3E8FAA448185}" srcOrd="1" destOrd="0" presId="urn:microsoft.com/office/officeart/2016/7/layout/LinearBlockProcessNumbered"/>
    <dgm:cxn modelId="{F0B99E63-FE56-44B8-9CF5-ACC9196C9DF8}" type="presParOf" srcId="{A5E65F22-D52F-4710-840F-E28EB7482E3B}" destId="{FE20D316-54D4-4EE7-9647-F3987E0D4EE1}" srcOrd="2" destOrd="0" presId="urn:microsoft.com/office/officeart/2016/7/layout/LinearBlockProcessNumbered"/>
    <dgm:cxn modelId="{B3028129-ADF7-42CE-B81D-BD98DCA7CE92}" type="presParOf" srcId="{2499AFF8-A173-476C-B8C7-E00BC9F2959B}" destId="{C2F7DC9C-F327-46FF-8E50-ABCCB1A5F8B7}" srcOrd="3" destOrd="0" presId="urn:microsoft.com/office/officeart/2016/7/layout/LinearBlockProcessNumbered"/>
    <dgm:cxn modelId="{804E6212-DE9F-4FB5-8C1C-284E432DD35E}" type="presParOf" srcId="{2499AFF8-A173-476C-B8C7-E00BC9F2959B}" destId="{BE0063FF-4520-4561-9A62-73CFADDE2DD3}" srcOrd="4" destOrd="0" presId="urn:microsoft.com/office/officeart/2016/7/layout/LinearBlockProcessNumbered"/>
    <dgm:cxn modelId="{E046E77F-F18B-457B-B18E-6ADE315B806B}" type="presParOf" srcId="{BE0063FF-4520-4561-9A62-73CFADDE2DD3}" destId="{AACBE748-C579-474B-A783-CC1E185EBAAF}" srcOrd="0" destOrd="0" presId="urn:microsoft.com/office/officeart/2016/7/layout/LinearBlockProcessNumbered"/>
    <dgm:cxn modelId="{75E58AB6-6A75-4426-B6F2-6505110723BE}" type="presParOf" srcId="{BE0063FF-4520-4561-9A62-73CFADDE2DD3}" destId="{A12AC989-CB6D-4B8E-BF80-B842D77BE46E}" srcOrd="1" destOrd="0" presId="urn:microsoft.com/office/officeart/2016/7/layout/LinearBlockProcessNumbered"/>
    <dgm:cxn modelId="{CB1AE1EE-7949-48CD-9DDD-067EC1E7BF9E}" type="presParOf" srcId="{BE0063FF-4520-4561-9A62-73CFADDE2DD3}" destId="{2768A34E-8FAD-4E0D-98BD-A23FC22F755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D64CEB-F4FC-4856-999A-4358516B0529}"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519950E-C458-41CA-8365-F36F97D13EBC}">
      <dgm:prSet/>
      <dgm:spPr/>
      <dgm:t>
        <a:bodyPr/>
        <a:lstStyle/>
        <a:p>
          <a:r>
            <a:rPr lang="en-GB" dirty="0"/>
            <a:t>Nothing! Relax and have a cuppa. Or, more likely, carry on with the dozens of other things you undoubtedly have on your to do list. </a:t>
          </a:r>
        </a:p>
        <a:p>
          <a:r>
            <a:rPr lang="en-GB" dirty="0"/>
            <a:t>Your PDF is your acknowledgement of the plan, so we will not contact you to say we have received it. If you are at all concerned it hasn’t been submitted correctly, please contact </a:t>
          </a:r>
          <a:r>
            <a:rPr lang="en-GB" dirty="0">
              <a:solidFill>
                <a:srgbClr val="FFFF99"/>
              </a:solidFill>
              <a:hlinkClick xmlns:r="http://schemas.openxmlformats.org/officeDocument/2006/relationships" r:id="rId1">
                <a:extLst>
                  <a:ext uri="{A12FA001-AC4F-418D-AE19-62706E023703}">
                    <ahyp:hlinkClr xmlns:ahyp="http://schemas.microsoft.com/office/drawing/2018/hyperlinkcolor" val="tx"/>
                  </a:ext>
                </a:extLst>
              </a:hlinkClick>
            </a:rPr>
            <a:t>cmoe@ealing.gov.uk</a:t>
          </a:r>
          <a:r>
            <a:rPr lang="en-GB" dirty="0">
              <a:solidFill>
                <a:srgbClr val="FFFF99"/>
              </a:solidFill>
            </a:rPr>
            <a:t> </a:t>
          </a:r>
          <a:r>
            <a:rPr lang="en-GB" dirty="0"/>
            <a:t>or ask your Link Attendance Officer to check it has been received</a:t>
          </a:r>
        </a:p>
      </dgm:t>
    </dgm:pt>
    <dgm:pt modelId="{E06EBBB3-A63A-47AE-BC2F-47187C9A358A}" type="parTrans" cxnId="{8083216D-EEBF-4BEA-81C0-4C7BF011762E}">
      <dgm:prSet/>
      <dgm:spPr/>
      <dgm:t>
        <a:bodyPr/>
        <a:lstStyle/>
        <a:p>
          <a:endParaRPr lang="en-US"/>
        </a:p>
      </dgm:t>
    </dgm:pt>
    <dgm:pt modelId="{953AD6A7-6A0D-44FD-831A-5E25490F96BE}" type="sibTrans" cxnId="{8083216D-EEBF-4BEA-81C0-4C7BF011762E}">
      <dgm:prSet phldrT="01" phldr="0"/>
      <dgm:spPr/>
      <dgm:t>
        <a:bodyPr/>
        <a:lstStyle/>
        <a:p>
          <a:r>
            <a:rPr lang="en-US"/>
            <a:t>01</a:t>
          </a:r>
        </a:p>
      </dgm:t>
    </dgm:pt>
    <dgm:pt modelId="{576A756A-CC29-4F09-9357-4AF3B6A16B11}">
      <dgm:prSet/>
      <dgm:spPr/>
      <dgm:t>
        <a:bodyPr/>
        <a:lstStyle/>
        <a:p>
          <a:r>
            <a:rPr lang="en-GB" dirty="0"/>
            <a:t>Once the notification is submitted a member of the Inclusion team will  get in touch directly if they have any questions or ask your Link Attendance Officer to contact you for clarification.</a:t>
          </a:r>
          <a:endParaRPr lang="en-US" dirty="0"/>
        </a:p>
      </dgm:t>
    </dgm:pt>
    <dgm:pt modelId="{63EE789C-7EC0-485F-ABF4-F41094DFB250}" type="parTrans" cxnId="{2CDC3DAB-9FDD-46CD-91EC-F59A5D176AA8}">
      <dgm:prSet/>
      <dgm:spPr/>
      <dgm:t>
        <a:bodyPr/>
        <a:lstStyle/>
        <a:p>
          <a:endParaRPr lang="en-US"/>
        </a:p>
      </dgm:t>
    </dgm:pt>
    <dgm:pt modelId="{AC65D6FD-86A2-48C8-B23C-05BE6CC344BA}" type="sibTrans" cxnId="{2CDC3DAB-9FDD-46CD-91EC-F59A5D176AA8}">
      <dgm:prSet phldrT="02" phldr="0"/>
      <dgm:spPr/>
      <dgm:t>
        <a:bodyPr/>
        <a:lstStyle/>
        <a:p>
          <a:r>
            <a:rPr lang="en-US"/>
            <a:t>02</a:t>
          </a:r>
        </a:p>
      </dgm:t>
    </dgm:pt>
    <dgm:pt modelId="{90732E38-CE38-4C20-B60A-CE5730ABAF87}">
      <dgm:prSet/>
      <dgm:spPr/>
      <dgm:t>
        <a:bodyPr/>
        <a:lstStyle/>
        <a:p>
          <a:r>
            <a:rPr lang="en-US" dirty="0"/>
            <a:t>Assess, plan, do, review. </a:t>
          </a:r>
        </a:p>
        <a:p>
          <a:r>
            <a:rPr lang="en-US" dirty="0"/>
            <a:t>You assessed, you planned, you did, and now it’s time to review.  </a:t>
          </a:r>
        </a:p>
        <a:p>
          <a:r>
            <a:rPr lang="en-US" dirty="0"/>
            <a:t>See the next section for information on how submit your review and how to notify us when a plan ends.</a:t>
          </a:r>
        </a:p>
      </dgm:t>
    </dgm:pt>
    <dgm:pt modelId="{01ADFD58-E0D9-4686-8613-C1F88E5AF41E}" type="parTrans" cxnId="{45C5943D-C317-4198-A05C-DD4492C1A9CC}">
      <dgm:prSet/>
      <dgm:spPr/>
      <dgm:t>
        <a:bodyPr/>
        <a:lstStyle/>
        <a:p>
          <a:endParaRPr lang="en-US"/>
        </a:p>
      </dgm:t>
    </dgm:pt>
    <dgm:pt modelId="{E6A88807-ECB6-4A85-A193-BF5A25C78DFA}" type="sibTrans" cxnId="{45C5943D-C317-4198-A05C-DD4492C1A9CC}">
      <dgm:prSet phldrT="03" phldr="0"/>
      <dgm:spPr/>
      <dgm:t>
        <a:bodyPr/>
        <a:lstStyle/>
        <a:p>
          <a:r>
            <a:rPr lang="en-US"/>
            <a:t>03</a:t>
          </a:r>
        </a:p>
      </dgm:t>
    </dgm:pt>
    <dgm:pt modelId="{2499AFF8-A173-476C-B8C7-E00BC9F2959B}" type="pres">
      <dgm:prSet presAssocID="{C9D64CEB-F4FC-4856-999A-4358516B0529}" presName="Name0" presStyleCnt="0">
        <dgm:presLayoutVars>
          <dgm:animLvl val="lvl"/>
          <dgm:resizeHandles val="exact"/>
        </dgm:presLayoutVars>
      </dgm:prSet>
      <dgm:spPr/>
    </dgm:pt>
    <dgm:pt modelId="{EFF3359D-05A2-431B-9531-1CBA4EF7D085}" type="pres">
      <dgm:prSet presAssocID="{A519950E-C458-41CA-8365-F36F97D13EBC}" presName="compositeNode" presStyleCnt="0">
        <dgm:presLayoutVars>
          <dgm:bulletEnabled val="1"/>
        </dgm:presLayoutVars>
      </dgm:prSet>
      <dgm:spPr/>
    </dgm:pt>
    <dgm:pt modelId="{82880A23-22A6-478E-8215-3E952C5D63C2}" type="pres">
      <dgm:prSet presAssocID="{A519950E-C458-41CA-8365-F36F97D13EBC}" presName="bgRect" presStyleLbl="alignNode1" presStyleIdx="0" presStyleCnt="3"/>
      <dgm:spPr/>
    </dgm:pt>
    <dgm:pt modelId="{041DA962-B0B1-44D1-B675-D5B7E45D191B}" type="pres">
      <dgm:prSet presAssocID="{953AD6A7-6A0D-44FD-831A-5E25490F96BE}" presName="sibTransNodeRect" presStyleLbl="alignNode1" presStyleIdx="0" presStyleCnt="3">
        <dgm:presLayoutVars>
          <dgm:chMax val="0"/>
          <dgm:bulletEnabled val="1"/>
        </dgm:presLayoutVars>
      </dgm:prSet>
      <dgm:spPr/>
    </dgm:pt>
    <dgm:pt modelId="{11186553-6F4A-45C2-864E-D54E29AFBB36}" type="pres">
      <dgm:prSet presAssocID="{A519950E-C458-41CA-8365-F36F97D13EBC}" presName="nodeRect" presStyleLbl="alignNode1" presStyleIdx="0" presStyleCnt="3">
        <dgm:presLayoutVars>
          <dgm:bulletEnabled val="1"/>
        </dgm:presLayoutVars>
      </dgm:prSet>
      <dgm:spPr/>
    </dgm:pt>
    <dgm:pt modelId="{336A25A3-5251-4221-9F8A-91E5134FC152}" type="pres">
      <dgm:prSet presAssocID="{953AD6A7-6A0D-44FD-831A-5E25490F96BE}" presName="sibTrans" presStyleCnt="0"/>
      <dgm:spPr/>
    </dgm:pt>
    <dgm:pt modelId="{A5E65F22-D52F-4710-840F-E28EB7482E3B}" type="pres">
      <dgm:prSet presAssocID="{576A756A-CC29-4F09-9357-4AF3B6A16B11}" presName="compositeNode" presStyleCnt="0">
        <dgm:presLayoutVars>
          <dgm:bulletEnabled val="1"/>
        </dgm:presLayoutVars>
      </dgm:prSet>
      <dgm:spPr/>
    </dgm:pt>
    <dgm:pt modelId="{2EB596BD-37E1-49DA-9F96-CEAA0DF82647}" type="pres">
      <dgm:prSet presAssocID="{576A756A-CC29-4F09-9357-4AF3B6A16B11}" presName="bgRect" presStyleLbl="alignNode1" presStyleIdx="1" presStyleCnt="3"/>
      <dgm:spPr/>
    </dgm:pt>
    <dgm:pt modelId="{1BD62A35-9558-48F3-86CA-3E8FAA448185}" type="pres">
      <dgm:prSet presAssocID="{AC65D6FD-86A2-48C8-B23C-05BE6CC344BA}" presName="sibTransNodeRect" presStyleLbl="alignNode1" presStyleIdx="1" presStyleCnt="3">
        <dgm:presLayoutVars>
          <dgm:chMax val="0"/>
          <dgm:bulletEnabled val="1"/>
        </dgm:presLayoutVars>
      </dgm:prSet>
      <dgm:spPr/>
    </dgm:pt>
    <dgm:pt modelId="{FE20D316-54D4-4EE7-9647-F3987E0D4EE1}" type="pres">
      <dgm:prSet presAssocID="{576A756A-CC29-4F09-9357-4AF3B6A16B11}" presName="nodeRect" presStyleLbl="alignNode1" presStyleIdx="1" presStyleCnt="3">
        <dgm:presLayoutVars>
          <dgm:bulletEnabled val="1"/>
        </dgm:presLayoutVars>
      </dgm:prSet>
      <dgm:spPr/>
    </dgm:pt>
    <dgm:pt modelId="{C2F7DC9C-F327-46FF-8E50-ABCCB1A5F8B7}" type="pres">
      <dgm:prSet presAssocID="{AC65D6FD-86A2-48C8-B23C-05BE6CC344BA}" presName="sibTrans" presStyleCnt="0"/>
      <dgm:spPr/>
    </dgm:pt>
    <dgm:pt modelId="{BE0063FF-4520-4561-9A62-73CFADDE2DD3}" type="pres">
      <dgm:prSet presAssocID="{90732E38-CE38-4C20-B60A-CE5730ABAF87}" presName="compositeNode" presStyleCnt="0">
        <dgm:presLayoutVars>
          <dgm:bulletEnabled val="1"/>
        </dgm:presLayoutVars>
      </dgm:prSet>
      <dgm:spPr/>
    </dgm:pt>
    <dgm:pt modelId="{AACBE748-C579-474B-A783-CC1E185EBAAF}" type="pres">
      <dgm:prSet presAssocID="{90732E38-CE38-4C20-B60A-CE5730ABAF87}" presName="bgRect" presStyleLbl="alignNode1" presStyleIdx="2" presStyleCnt="3"/>
      <dgm:spPr/>
    </dgm:pt>
    <dgm:pt modelId="{A12AC989-CB6D-4B8E-BF80-B842D77BE46E}" type="pres">
      <dgm:prSet presAssocID="{E6A88807-ECB6-4A85-A193-BF5A25C78DFA}" presName="sibTransNodeRect" presStyleLbl="alignNode1" presStyleIdx="2" presStyleCnt="3">
        <dgm:presLayoutVars>
          <dgm:chMax val="0"/>
          <dgm:bulletEnabled val="1"/>
        </dgm:presLayoutVars>
      </dgm:prSet>
      <dgm:spPr/>
    </dgm:pt>
    <dgm:pt modelId="{2768A34E-8FAD-4E0D-98BD-A23FC22F7556}" type="pres">
      <dgm:prSet presAssocID="{90732E38-CE38-4C20-B60A-CE5730ABAF87}" presName="nodeRect" presStyleLbl="alignNode1" presStyleIdx="2" presStyleCnt="3">
        <dgm:presLayoutVars>
          <dgm:bulletEnabled val="1"/>
        </dgm:presLayoutVars>
      </dgm:prSet>
      <dgm:spPr/>
    </dgm:pt>
  </dgm:ptLst>
  <dgm:cxnLst>
    <dgm:cxn modelId="{D9DB4616-9435-4696-9074-3B7724BB108D}" type="presOf" srcId="{90732E38-CE38-4C20-B60A-CE5730ABAF87}" destId="{AACBE748-C579-474B-A783-CC1E185EBAAF}" srcOrd="0" destOrd="0" presId="urn:microsoft.com/office/officeart/2016/7/layout/LinearBlockProcessNumbered"/>
    <dgm:cxn modelId="{7F5D8536-1724-4A37-9C67-14723D155FAC}" type="presOf" srcId="{90732E38-CE38-4C20-B60A-CE5730ABAF87}" destId="{2768A34E-8FAD-4E0D-98BD-A23FC22F7556}" srcOrd="1" destOrd="0" presId="urn:microsoft.com/office/officeart/2016/7/layout/LinearBlockProcessNumbered"/>
    <dgm:cxn modelId="{C7FD683B-309E-41DD-BF68-AE4DF462B9B5}" type="presOf" srcId="{576A756A-CC29-4F09-9357-4AF3B6A16B11}" destId="{2EB596BD-37E1-49DA-9F96-CEAA0DF82647}" srcOrd="0" destOrd="0" presId="urn:microsoft.com/office/officeart/2016/7/layout/LinearBlockProcessNumbered"/>
    <dgm:cxn modelId="{45C5943D-C317-4198-A05C-DD4492C1A9CC}" srcId="{C9D64CEB-F4FC-4856-999A-4358516B0529}" destId="{90732E38-CE38-4C20-B60A-CE5730ABAF87}" srcOrd="2" destOrd="0" parTransId="{01ADFD58-E0D9-4686-8613-C1F88E5AF41E}" sibTransId="{E6A88807-ECB6-4A85-A193-BF5A25C78DFA}"/>
    <dgm:cxn modelId="{83D77E65-3986-4AD0-AFFA-4FBEA4185EA7}" type="presOf" srcId="{576A756A-CC29-4F09-9357-4AF3B6A16B11}" destId="{FE20D316-54D4-4EE7-9647-F3987E0D4EE1}" srcOrd="1" destOrd="0" presId="urn:microsoft.com/office/officeart/2016/7/layout/LinearBlockProcessNumbered"/>
    <dgm:cxn modelId="{8083216D-EEBF-4BEA-81C0-4C7BF011762E}" srcId="{C9D64CEB-F4FC-4856-999A-4358516B0529}" destId="{A519950E-C458-41CA-8365-F36F97D13EBC}" srcOrd="0" destOrd="0" parTransId="{E06EBBB3-A63A-47AE-BC2F-47187C9A358A}" sibTransId="{953AD6A7-6A0D-44FD-831A-5E25490F96BE}"/>
    <dgm:cxn modelId="{33C2FB57-A637-4F26-AB56-188805706B8C}" type="presOf" srcId="{AC65D6FD-86A2-48C8-B23C-05BE6CC344BA}" destId="{1BD62A35-9558-48F3-86CA-3E8FAA448185}" srcOrd="0" destOrd="0" presId="urn:microsoft.com/office/officeart/2016/7/layout/LinearBlockProcessNumbered"/>
    <dgm:cxn modelId="{9A4AC67B-2F3F-4055-992E-0575832C6A90}" type="presOf" srcId="{E6A88807-ECB6-4A85-A193-BF5A25C78DFA}" destId="{A12AC989-CB6D-4B8E-BF80-B842D77BE46E}" srcOrd="0" destOrd="0" presId="urn:microsoft.com/office/officeart/2016/7/layout/LinearBlockProcessNumbered"/>
    <dgm:cxn modelId="{89DBBA85-7115-4D49-A898-4F5A1304BEEF}" type="presOf" srcId="{C9D64CEB-F4FC-4856-999A-4358516B0529}" destId="{2499AFF8-A173-476C-B8C7-E00BC9F2959B}" srcOrd="0" destOrd="0" presId="urn:microsoft.com/office/officeart/2016/7/layout/LinearBlockProcessNumbered"/>
    <dgm:cxn modelId="{2CDC3DAB-9FDD-46CD-91EC-F59A5D176AA8}" srcId="{C9D64CEB-F4FC-4856-999A-4358516B0529}" destId="{576A756A-CC29-4F09-9357-4AF3B6A16B11}" srcOrd="1" destOrd="0" parTransId="{63EE789C-7EC0-485F-ABF4-F41094DFB250}" sibTransId="{AC65D6FD-86A2-48C8-B23C-05BE6CC344BA}"/>
    <dgm:cxn modelId="{9F7566AF-B9CF-4F26-B066-F1DE69EBD5A0}" type="presOf" srcId="{A519950E-C458-41CA-8365-F36F97D13EBC}" destId="{82880A23-22A6-478E-8215-3E952C5D63C2}" srcOrd="0" destOrd="0" presId="urn:microsoft.com/office/officeart/2016/7/layout/LinearBlockProcessNumbered"/>
    <dgm:cxn modelId="{CF5123C0-DDB2-46DC-A3D4-33BB295C92DD}" type="presOf" srcId="{953AD6A7-6A0D-44FD-831A-5E25490F96BE}" destId="{041DA962-B0B1-44D1-B675-D5B7E45D191B}" srcOrd="0" destOrd="0" presId="urn:microsoft.com/office/officeart/2016/7/layout/LinearBlockProcessNumbered"/>
    <dgm:cxn modelId="{DC7B52D7-E82B-4AAA-985A-320CFF569190}" type="presOf" srcId="{A519950E-C458-41CA-8365-F36F97D13EBC}" destId="{11186553-6F4A-45C2-864E-D54E29AFBB36}" srcOrd="1" destOrd="0" presId="urn:microsoft.com/office/officeart/2016/7/layout/LinearBlockProcessNumbered"/>
    <dgm:cxn modelId="{A7A47CC9-882E-425B-8E29-616F7F13CFF7}" type="presParOf" srcId="{2499AFF8-A173-476C-B8C7-E00BC9F2959B}" destId="{EFF3359D-05A2-431B-9531-1CBA4EF7D085}" srcOrd="0" destOrd="0" presId="urn:microsoft.com/office/officeart/2016/7/layout/LinearBlockProcessNumbered"/>
    <dgm:cxn modelId="{4EDBE49D-A722-419F-B4FB-CA21FED369F8}" type="presParOf" srcId="{EFF3359D-05A2-431B-9531-1CBA4EF7D085}" destId="{82880A23-22A6-478E-8215-3E952C5D63C2}" srcOrd="0" destOrd="0" presId="urn:microsoft.com/office/officeart/2016/7/layout/LinearBlockProcessNumbered"/>
    <dgm:cxn modelId="{A0D55111-6676-4D77-B880-AAF042AAB1D8}" type="presParOf" srcId="{EFF3359D-05A2-431B-9531-1CBA4EF7D085}" destId="{041DA962-B0B1-44D1-B675-D5B7E45D191B}" srcOrd="1" destOrd="0" presId="urn:microsoft.com/office/officeart/2016/7/layout/LinearBlockProcessNumbered"/>
    <dgm:cxn modelId="{9C1BE033-002B-4764-8442-AD6A6EE545F1}" type="presParOf" srcId="{EFF3359D-05A2-431B-9531-1CBA4EF7D085}" destId="{11186553-6F4A-45C2-864E-D54E29AFBB36}" srcOrd="2" destOrd="0" presId="urn:microsoft.com/office/officeart/2016/7/layout/LinearBlockProcessNumbered"/>
    <dgm:cxn modelId="{9A5E6309-2ED2-462C-921B-AC0A79BDF4A7}" type="presParOf" srcId="{2499AFF8-A173-476C-B8C7-E00BC9F2959B}" destId="{336A25A3-5251-4221-9F8A-91E5134FC152}" srcOrd="1" destOrd="0" presId="urn:microsoft.com/office/officeart/2016/7/layout/LinearBlockProcessNumbered"/>
    <dgm:cxn modelId="{D115F2E0-2E91-46DB-9362-AB6A0880EDEF}" type="presParOf" srcId="{2499AFF8-A173-476C-B8C7-E00BC9F2959B}" destId="{A5E65F22-D52F-4710-840F-E28EB7482E3B}" srcOrd="2" destOrd="0" presId="urn:microsoft.com/office/officeart/2016/7/layout/LinearBlockProcessNumbered"/>
    <dgm:cxn modelId="{D0B26880-78B0-40A9-ADBA-8D3B6CA4237D}" type="presParOf" srcId="{A5E65F22-D52F-4710-840F-E28EB7482E3B}" destId="{2EB596BD-37E1-49DA-9F96-CEAA0DF82647}" srcOrd="0" destOrd="0" presId="urn:microsoft.com/office/officeart/2016/7/layout/LinearBlockProcessNumbered"/>
    <dgm:cxn modelId="{49319713-2575-4222-8C8B-00DD5FAEFA7A}" type="presParOf" srcId="{A5E65F22-D52F-4710-840F-E28EB7482E3B}" destId="{1BD62A35-9558-48F3-86CA-3E8FAA448185}" srcOrd="1" destOrd="0" presId="urn:microsoft.com/office/officeart/2016/7/layout/LinearBlockProcessNumbered"/>
    <dgm:cxn modelId="{F0B99E63-FE56-44B8-9CF5-ACC9196C9DF8}" type="presParOf" srcId="{A5E65F22-D52F-4710-840F-E28EB7482E3B}" destId="{FE20D316-54D4-4EE7-9647-F3987E0D4EE1}" srcOrd="2" destOrd="0" presId="urn:microsoft.com/office/officeart/2016/7/layout/LinearBlockProcessNumbered"/>
    <dgm:cxn modelId="{B3028129-ADF7-42CE-B81D-BD98DCA7CE92}" type="presParOf" srcId="{2499AFF8-A173-476C-B8C7-E00BC9F2959B}" destId="{C2F7DC9C-F327-46FF-8E50-ABCCB1A5F8B7}" srcOrd="3" destOrd="0" presId="urn:microsoft.com/office/officeart/2016/7/layout/LinearBlockProcessNumbered"/>
    <dgm:cxn modelId="{804E6212-DE9F-4FB5-8C1C-284E432DD35E}" type="presParOf" srcId="{2499AFF8-A173-476C-B8C7-E00BC9F2959B}" destId="{BE0063FF-4520-4561-9A62-73CFADDE2DD3}" srcOrd="4" destOrd="0" presId="urn:microsoft.com/office/officeart/2016/7/layout/LinearBlockProcessNumbered"/>
    <dgm:cxn modelId="{E046E77F-F18B-457B-B18E-6ADE315B806B}" type="presParOf" srcId="{BE0063FF-4520-4561-9A62-73CFADDE2DD3}" destId="{AACBE748-C579-474B-A783-CC1E185EBAAF}" srcOrd="0" destOrd="0" presId="urn:microsoft.com/office/officeart/2016/7/layout/LinearBlockProcessNumbered"/>
    <dgm:cxn modelId="{75E58AB6-6A75-4426-B6F2-6505110723BE}" type="presParOf" srcId="{BE0063FF-4520-4561-9A62-73CFADDE2DD3}" destId="{A12AC989-CB6D-4B8E-BF80-B842D77BE46E}" srcOrd="1" destOrd="0" presId="urn:microsoft.com/office/officeart/2016/7/layout/LinearBlockProcessNumbered"/>
    <dgm:cxn modelId="{CB1AE1EE-7949-48CD-9DDD-067EC1E7BF9E}" type="presParOf" srcId="{BE0063FF-4520-4561-9A62-73CFADDE2DD3}" destId="{2768A34E-8FAD-4E0D-98BD-A23FC22F755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20293-FC69-49BC-8767-F84758DE020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2DE3A9F-9EB1-44DA-87F3-F8DAA7172909}">
      <dgm:prSet/>
      <dgm:spPr/>
      <dgm:t>
        <a:bodyPr/>
        <a:lstStyle/>
        <a:p>
          <a:r>
            <a:rPr lang="en-GB" dirty="0"/>
            <a:t>All CMOE plans must be reviewed regularly; at minimum, every six weeks</a:t>
          </a:r>
          <a:endParaRPr lang="en-US" dirty="0"/>
        </a:p>
      </dgm:t>
    </dgm:pt>
    <dgm:pt modelId="{515DB911-6A4B-4B9B-8A5F-CBCF153D8288}" type="parTrans" cxnId="{A8B6C768-706D-4F8F-95FC-9A8E78B954DE}">
      <dgm:prSet/>
      <dgm:spPr/>
      <dgm:t>
        <a:bodyPr/>
        <a:lstStyle/>
        <a:p>
          <a:endParaRPr lang="en-US"/>
        </a:p>
      </dgm:t>
    </dgm:pt>
    <dgm:pt modelId="{F0084228-672C-4172-9F47-6DFAAE4C2E8C}" type="sibTrans" cxnId="{A8B6C768-706D-4F8F-95FC-9A8E78B954DE}">
      <dgm:prSet/>
      <dgm:spPr/>
      <dgm:t>
        <a:bodyPr/>
        <a:lstStyle/>
        <a:p>
          <a:endParaRPr lang="en-US"/>
        </a:p>
      </dgm:t>
    </dgm:pt>
    <dgm:pt modelId="{CBA05056-A975-4433-A322-1E1A53C18E77}">
      <dgm:prSet/>
      <dgm:spPr/>
      <dgm:t>
        <a:bodyPr/>
        <a:lstStyle/>
        <a:p>
          <a:r>
            <a:rPr lang="en-GB" dirty="0"/>
            <a:t>Parental agreement must be confirmed at each review. Parent views must be obtained at each review, as must pupil views wherever possible and appropriate</a:t>
          </a:r>
          <a:endParaRPr lang="en-US" dirty="0"/>
        </a:p>
      </dgm:t>
    </dgm:pt>
    <dgm:pt modelId="{DDC35317-B7CE-42F8-969D-D853905C8B78}" type="parTrans" cxnId="{A4C803AC-F9D5-4073-BB62-7F8C62562F61}">
      <dgm:prSet/>
      <dgm:spPr/>
      <dgm:t>
        <a:bodyPr/>
        <a:lstStyle/>
        <a:p>
          <a:endParaRPr lang="en-US"/>
        </a:p>
      </dgm:t>
    </dgm:pt>
    <dgm:pt modelId="{EC158E04-C187-4CA0-8AD4-534431536E68}" type="sibTrans" cxnId="{A4C803AC-F9D5-4073-BB62-7F8C62562F61}">
      <dgm:prSet/>
      <dgm:spPr/>
      <dgm:t>
        <a:bodyPr/>
        <a:lstStyle/>
        <a:p>
          <a:endParaRPr lang="en-US"/>
        </a:p>
      </dgm:t>
    </dgm:pt>
    <dgm:pt modelId="{ABAA8005-49D1-4C5B-A6CB-AB2F47435AD1}">
      <dgm:prSet/>
      <dgm:spPr/>
      <dgm:t>
        <a:bodyPr/>
        <a:lstStyle/>
        <a:p>
          <a:r>
            <a:rPr lang="en-GB" dirty="0"/>
            <a:t>To submit a review on Gateway, follow steps 1 - 3 on slides 4 – 6 to locate the pupil. Then follow steps  4 – 7 on slides 7 – 10, updating all relevant information in the fields of each section and submit the review, as per the instructions in step 8 on slide 11. </a:t>
          </a:r>
        </a:p>
        <a:p>
          <a:r>
            <a:rPr lang="en-GB" dirty="0">
              <a:solidFill>
                <a:schemeClr val="bg1"/>
              </a:solidFill>
            </a:rPr>
            <a:t>Remember to click on the ‘Open Report after creation,’ box to produce a PDF with all the information you have entered when the notification is submitted. This is your copy of the plan we will receive</a:t>
          </a:r>
          <a:endParaRPr lang="en-US" dirty="0"/>
        </a:p>
      </dgm:t>
    </dgm:pt>
    <dgm:pt modelId="{FA5A95FD-701B-447D-87DC-44C3EDCBEE48}" type="parTrans" cxnId="{60E1890C-582B-4C1E-A50D-7D43F21D48A3}">
      <dgm:prSet/>
      <dgm:spPr/>
      <dgm:t>
        <a:bodyPr/>
        <a:lstStyle/>
        <a:p>
          <a:endParaRPr lang="en-US"/>
        </a:p>
      </dgm:t>
    </dgm:pt>
    <dgm:pt modelId="{789D4068-91B0-47D6-BD55-CBD5539B295A}" type="sibTrans" cxnId="{60E1890C-582B-4C1E-A50D-7D43F21D48A3}">
      <dgm:prSet/>
      <dgm:spPr/>
      <dgm:t>
        <a:bodyPr/>
        <a:lstStyle/>
        <a:p>
          <a:endParaRPr lang="en-US"/>
        </a:p>
      </dgm:t>
    </dgm:pt>
    <dgm:pt modelId="{947366FA-9F1B-4019-8AC9-8428E5380DDD}">
      <dgm:prSet/>
      <dgm:spPr/>
      <dgm:t>
        <a:bodyPr/>
        <a:lstStyle/>
        <a:p>
          <a:r>
            <a:rPr lang="en-GB" dirty="0"/>
            <a:t>We will not contact you upon receiving the review unless we have questions about the plan or need you to clarify some of the details entered</a:t>
          </a:r>
          <a:endParaRPr lang="en-US" dirty="0"/>
        </a:p>
      </dgm:t>
    </dgm:pt>
    <dgm:pt modelId="{5E4A58AA-311E-4934-8E6A-E39E0DFA8EF1}" type="parTrans" cxnId="{C3D2BF95-854D-4813-8FD0-074EE8EBF319}">
      <dgm:prSet/>
      <dgm:spPr/>
      <dgm:t>
        <a:bodyPr/>
        <a:lstStyle/>
        <a:p>
          <a:endParaRPr lang="en-US"/>
        </a:p>
      </dgm:t>
    </dgm:pt>
    <dgm:pt modelId="{BCFB0255-1109-43E1-9ED8-3F175EC25ECF}" type="sibTrans" cxnId="{C3D2BF95-854D-4813-8FD0-074EE8EBF319}">
      <dgm:prSet/>
      <dgm:spPr/>
      <dgm:t>
        <a:bodyPr/>
        <a:lstStyle/>
        <a:p>
          <a:endParaRPr lang="en-US"/>
        </a:p>
      </dgm:t>
    </dgm:pt>
    <dgm:pt modelId="{30857C51-EDE9-487F-B7AF-C0791CD3F5B1}" type="pres">
      <dgm:prSet presAssocID="{C3E20293-FC69-49BC-8767-F84758DE020B}" presName="linear" presStyleCnt="0">
        <dgm:presLayoutVars>
          <dgm:animLvl val="lvl"/>
          <dgm:resizeHandles val="exact"/>
        </dgm:presLayoutVars>
      </dgm:prSet>
      <dgm:spPr/>
    </dgm:pt>
    <dgm:pt modelId="{DE8557D9-5B30-4605-B8FE-D2039A36225C}" type="pres">
      <dgm:prSet presAssocID="{A2DE3A9F-9EB1-44DA-87F3-F8DAA7172909}" presName="parentText" presStyleLbl="node1" presStyleIdx="0" presStyleCnt="4" custScaleY="79267">
        <dgm:presLayoutVars>
          <dgm:chMax val="0"/>
          <dgm:bulletEnabled val="1"/>
        </dgm:presLayoutVars>
      </dgm:prSet>
      <dgm:spPr/>
    </dgm:pt>
    <dgm:pt modelId="{CD3936C9-0F24-4BF8-98BB-BCF95A4469E9}" type="pres">
      <dgm:prSet presAssocID="{F0084228-672C-4172-9F47-6DFAAE4C2E8C}" presName="spacer" presStyleCnt="0"/>
      <dgm:spPr/>
    </dgm:pt>
    <dgm:pt modelId="{91898D29-9049-464B-A7B5-8CC7F5B74588}" type="pres">
      <dgm:prSet presAssocID="{CBA05056-A975-4433-A322-1E1A53C18E77}" presName="parentText" presStyleLbl="node1" presStyleIdx="1" presStyleCnt="4" custScaleY="79267">
        <dgm:presLayoutVars>
          <dgm:chMax val="0"/>
          <dgm:bulletEnabled val="1"/>
        </dgm:presLayoutVars>
      </dgm:prSet>
      <dgm:spPr/>
    </dgm:pt>
    <dgm:pt modelId="{BCB510B9-DE8D-4E21-80F3-828C17427DE1}" type="pres">
      <dgm:prSet presAssocID="{EC158E04-C187-4CA0-8AD4-534431536E68}" presName="spacer" presStyleCnt="0"/>
      <dgm:spPr/>
    </dgm:pt>
    <dgm:pt modelId="{EB550249-9AD0-467C-91DC-0703662739E9}" type="pres">
      <dgm:prSet presAssocID="{ABAA8005-49D1-4C5B-A6CB-AB2F47435AD1}" presName="parentText" presStyleLbl="node1" presStyleIdx="2" presStyleCnt="4" custScaleY="146216">
        <dgm:presLayoutVars>
          <dgm:chMax val="0"/>
          <dgm:bulletEnabled val="1"/>
        </dgm:presLayoutVars>
      </dgm:prSet>
      <dgm:spPr/>
    </dgm:pt>
    <dgm:pt modelId="{92D748E5-0992-452B-B835-7AEF86DCE30A}" type="pres">
      <dgm:prSet presAssocID="{789D4068-91B0-47D6-BD55-CBD5539B295A}" presName="spacer" presStyleCnt="0"/>
      <dgm:spPr/>
    </dgm:pt>
    <dgm:pt modelId="{F098D87A-0B58-4BE3-AE46-206406C1A600}" type="pres">
      <dgm:prSet presAssocID="{947366FA-9F1B-4019-8AC9-8428E5380DDD}" presName="parentText" presStyleLbl="node1" presStyleIdx="3" presStyleCnt="4">
        <dgm:presLayoutVars>
          <dgm:chMax val="0"/>
          <dgm:bulletEnabled val="1"/>
        </dgm:presLayoutVars>
      </dgm:prSet>
      <dgm:spPr/>
    </dgm:pt>
  </dgm:ptLst>
  <dgm:cxnLst>
    <dgm:cxn modelId="{60E1890C-582B-4C1E-A50D-7D43F21D48A3}" srcId="{C3E20293-FC69-49BC-8767-F84758DE020B}" destId="{ABAA8005-49D1-4C5B-A6CB-AB2F47435AD1}" srcOrd="2" destOrd="0" parTransId="{FA5A95FD-701B-447D-87DC-44C3EDCBEE48}" sibTransId="{789D4068-91B0-47D6-BD55-CBD5539B295A}"/>
    <dgm:cxn modelId="{5390DD28-909B-4B5D-9EED-72B3F3EB3FAA}" type="presOf" srcId="{CBA05056-A975-4433-A322-1E1A53C18E77}" destId="{91898D29-9049-464B-A7B5-8CC7F5B74588}" srcOrd="0" destOrd="0" presId="urn:microsoft.com/office/officeart/2005/8/layout/vList2"/>
    <dgm:cxn modelId="{129AC239-3CAB-4A53-9E98-F7CEB4FF783B}" type="presOf" srcId="{947366FA-9F1B-4019-8AC9-8428E5380DDD}" destId="{F098D87A-0B58-4BE3-AE46-206406C1A600}" srcOrd="0" destOrd="0" presId="urn:microsoft.com/office/officeart/2005/8/layout/vList2"/>
    <dgm:cxn modelId="{A8B6C768-706D-4F8F-95FC-9A8E78B954DE}" srcId="{C3E20293-FC69-49BC-8767-F84758DE020B}" destId="{A2DE3A9F-9EB1-44DA-87F3-F8DAA7172909}" srcOrd="0" destOrd="0" parTransId="{515DB911-6A4B-4B9B-8A5F-CBCF153D8288}" sibTransId="{F0084228-672C-4172-9F47-6DFAAE4C2E8C}"/>
    <dgm:cxn modelId="{3E126D69-323D-49E2-8886-27AE527CE2F5}" type="presOf" srcId="{C3E20293-FC69-49BC-8767-F84758DE020B}" destId="{30857C51-EDE9-487F-B7AF-C0791CD3F5B1}" srcOrd="0" destOrd="0" presId="urn:microsoft.com/office/officeart/2005/8/layout/vList2"/>
    <dgm:cxn modelId="{AA009E49-4833-4916-92DD-4CDDA809FE5C}" type="presOf" srcId="{A2DE3A9F-9EB1-44DA-87F3-F8DAA7172909}" destId="{DE8557D9-5B30-4605-B8FE-D2039A36225C}" srcOrd="0" destOrd="0" presId="urn:microsoft.com/office/officeart/2005/8/layout/vList2"/>
    <dgm:cxn modelId="{C3D2BF95-854D-4813-8FD0-074EE8EBF319}" srcId="{C3E20293-FC69-49BC-8767-F84758DE020B}" destId="{947366FA-9F1B-4019-8AC9-8428E5380DDD}" srcOrd="3" destOrd="0" parTransId="{5E4A58AA-311E-4934-8E6A-E39E0DFA8EF1}" sibTransId="{BCFB0255-1109-43E1-9ED8-3F175EC25ECF}"/>
    <dgm:cxn modelId="{A4C803AC-F9D5-4073-BB62-7F8C62562F61}" srcId="{C3E20293-FC69-49BC-8767-F84758DE020B}" destId="{CBA05056-A975-4433-A322-1E1A53C18E77}" srcOrd="1" destOrd="0" parTransId="{DDC35317-B7CE-42F8-969D-D853905C8B78}" sibTransId="{EC158E04-C187-4CA0-8AD4-534431536E68}"/>
    <dgm:cxn modelId="{1A3008DB-297B-4015-B5B9-1525B165F809}" type="presOf" srcId="{ABAA8005-49D1-4C5B-A6CB-AB2F47435AD1}" destId="{EB550249-9AD0-467C-91DC-0703662739E9}" srcOrd="0" destOrd="0" presId="urn:microsoft.com/office/officeart/2005/8/layout/vList2"/>
    <dgm:cxn modelId="{48B77E8D-9C61-416A-92D8-0C091F3194AC}" type="presParOf" srcId="{30857C51-EDE9-487F-B7AF-C0791CD3F5B1}" destId="{DE8557D9-5B30-4605-B8FE-D2039A36225C}" srcOrd="0" destOrd="0" presId="urn:microsoft.com/office/officeart/2005/8/layout/vList2"/>
    <dgm:cxn modelId="{4D6EF5B8-C0D0-430D-8368-CDAB859A27A5}" type="presParOf" srcId="{30857C51-EDE9-487F-B7AF-C0791CD3F5B1}" destId="{CD3936C9-0F24-4BF8-98BB-BCF95A4469E9}" srcOrd="1" destOrd="0" presId="urn:microsoft.com/office/officeart/2005/8/layout/vList2"/>
    <dgm:cxn modelId="{9C9A0089-62DF-4D6F-BE7F-9B2AA69B8DC2}" type="presParOf" srcId="{30857C51-EDE9-487F-B7AF-C0791CD3F5B1}" destId="{91898D29-9049-464B-A7B5-8CC7F5B74588}" srcOrd="2" destOrd="0" presId="urn:microsoft.com/office/officeart/2005/8/layout/vList2"/>
    <dgm:cxn modelId="{014C5227-D3A4-498A-BD95-154563F31CA0}" type="presParOf" srcId="{30857C51-EDE9-487F-B7AF-C0791CD3F5B1}" destId="{BCB510B9-DE8D-4E21-80F3-828C17427DE1}" srcOrd="3" destOrd="0" presId="urn:microsoft.com/office/officeart/2005/8/layout/vList2"/>
    <dgm:cxn modelId="{2140BD9E-1F49-4DB7-B129-28727E4F081E}" type="presParOf" srcId="{30857C51-EDE9-487F-B7AF-C0791CD3F5B1}" destId="{EB550249-9AD0-467C-91DC-0703662739E9}" srcOrd="4" destOrd="0" presId="urn:microsoft.com/office/officeart/2005/8/layout/vList2"/>
    <dgm:cxn modelId="{AD965FE2-47C1-44D6-AEE8-B67FA4B2BC41}" type="presParOf" srcId="{30857C51-EDE9-487F-B7AF-C0791CD3F5B1}" destId="{92D748E5-0992-452B-B835-7AEF86DCE30A}" srcOrd="5" destOrd="0" presId="urn:microsoft.com/office/officeart/2005/8/layout/vList2"/>
    <dgm:cxn modelId="{FC72EAF8-1CC4-4685-B709-F7F4042DBF46}" type="presParOf" srcId="{30857C51-EDE9-487F-B7AF-C0791CD3F5B1}" destId="{F098D87A-0B58-4BE3-AE46-206406C1A6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E20293-FC69-49BC-8767-F84758DE020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2DE3A9F-9EB1-44DA-87F3-F8DAA7172909}">
      <dgm:prSet/>
      <dgm:spPr/>
      <dgm:t>
        <a:bodyPr/>
        <a:lstStyle/>
        <a:p>
          <a:r>
            <a:rPr lang="en-GB" dirty="0"/>
            <a:t>Please make sure you notify us if a CMOE plan for one of your pupils is ending or already ended. If you do not let us know we will assume you have failed to review the pupil’s plan and will contact you for an update</a:t>
          </a:r>
          <a:endParaRPr lang="en-US" dirty="0"/>
        </a:p>
      </dgm:t>
    </dgm:pt>
    <dgm:pt modelId="{515DB911-6A4B-4B9B-8A5F-CBCF153D8288}" type="parTrans" cxnId="{A8B6C768-706D-4F8F-95FC-9A8E78B954DE}">
      <dgm:prSet/>
      <dgm:spPr/>
      <dgm:t>
        <a:bodyPr/>
        <a:lstStyle/>
        <a:p>
          <a:endParaRPr lang="en-US"/>
        </a:p>
      </dgm:t>
    </dgm:pt>
    <dgm:pt modelId="{F0084228-672C-4172-9F47-6DFAAE4C2E8C}" type="sibTrans" cxnId="{A8B6C768-706D-4F8F-95FC-9A8E78B954DE}">
      <dgm:prSet/>
      <dgm:spPr/>
      <dgm:t>
        <a:bodyPr/>
        <a:lstStyle/>
        <a:p>
          <a:endParaRPr lang="en-US"/>
        </a:p>
      </dgm:t>
    </dgm:pt>
    <dgm:pt modelId="{CBA05056-A975-4433-A322-1E1A53C18E77}">
      <dgm:prSet/>
      <dgm:spPr/>
      <dgm:t>
        <a:bodyPr/>
        <a:lstStyle/>
        <a:p>
          <a:r>
            <a:rPr lang="en-GB" dirty="0"/>
            <a:t>Plans should not go on indefinitely, especially if the pupil is not engaging and/or the plan is not producing (or at least heading towards) the desired outcome, which is among the reasons regular reviews are so important. Most plans should last six weeks, twelve at most if the support put in place needs a little more time. There are very few circumstances where plans should last longer than twelve weeks. Please see the guidance on EGFL for more information on plan durations - </a:t>
          </a:r>
          <a:r>
            <a:rPr lang="en-GB" dirty="0">
              <a:solidFill>
                <a:schemeClr val="accent2">
                  <a:lumMod val="40000"/>
                  <a:lumOff val="60000"/>
                </a:schemeClr>
              </a:solidFill>
              <a:hlinkClick xmlns:r="http://schemas.openxmlformats.org/officeDocument/2006/relationships" r:id="rId1">
                <a:extLst>
                  <a:ext uri="{A12FA001-AC4F-418D-AE19-62706E023703}">
                    <ahyp:hlinkClr xmlns:ahyp="http://schemas.microsoft.com/office/drawing/2018/hyperlinkcolor" val="tx"/>
                  </a:ext>
                </a:extLst>
              </a:hlinkClick>
            </a:rPr>
            <a:t>Pupils on reduced timetables and in alternative provisions or remote education 2024.pdf</a:t>
          </a:r>
          <a:r>
            <a:rPr lang="en-GB" dirty="0">
              <a:solidFill>
                <a:schemeClr val="accent2">
                  <a:lumMod val="40000"/>
                  <a:lumOff val="60000"/>
                </a:schemeClr>
              </a:solidFill>
            </a:rPr>
            <a:t> </a:t>
          </a:r>
          <a:endParaRPr lang="en-US" dirty="0">
            <a:solidFill>
              <a:schemeClr val="accent2">
                <a:lumMod val="40000"/>
                <a:lumOff val="60000"/>
              </a:schemeClr>
            </a:solidFill>
          </a:endParaRPr>
        </a:p>
      </dgm:t>
    </dgm:pt>
    <dgm:pt modelId="{DDC35317-B7CE-42F8-969D-D853905C8B78}" type="parTrans" cxnId="{A4C803AC-F9D5-4073-BB62-7F8C62562F61}">
      <dgm:prSet/>
      <dgm:spPr/>
      <dgm:t>
        <a:bodyPr/>
        <a:lstStyle/>
        <a:p>
          <a:endParaRPr lang="en-US"/>
        </a:p>
      </dgm:t>
    </dgm:pt>
    <dgm:pt modelId="{EC158E04-C187-4CA0-8AD4-534431536E68}" type="sibTrans" cxnId="{A4C803AC-F9D5-4073-BB62-7F8C62562F61}">
      <dgm:prSet/>
      <dgm:spPr/>
      <dgm:t>
        <a:bodyPr/>
        <a:lstStyle/>
        <a:p>
          <a:endParaRPr lang="en-US"/>
        </a:p>
      </dgm:t>
    </dgm:pt>
    <dgm:pt modelId="{ABAA8005-49D1-4C5B-A6CB-AB2F47435AD1}">
      <dgm:prSet/>
      <dgm:spPr/>
      <dgm:t>
        <a:bodyPr/>
        <a:lstStyle/>
        <a:p>
          <a:r>
            <a:rPr lang="en-GB" dirty="0"/>
            <a:t>To submit a plan end notification on Gateway, follow steps 1 - 3 on slides 4 – 6 to locate the pupil. Then follow steps  4 – 7 on slides 7 – 10, updating  just the ‘Plan End’ section and submit the notification, as per the instructions in step 8 on slide 11. </a:t>
          </a:r>
        </a:p>
        <a:p>
          <a:r>
            <a:rPr lang="en-GB" dirty="0">
              <a:solidFill>
                <a:schemeClr val="bg1"/>
              </a:solidFill>
            </a:rPr>
            <a:t>Remember to click on the ‘Open Report after creation,’ box to produce a PDF with the information you have entered when the notification is submitted. This is your copy of the notification we will receive</a:t>
          </a:r>
          <a:endParaRPr lang="en-US" dirty="0"/>
        </a:p>
      </dgm:t>
    </dgm:pt>
    <dgm:pt modelId="{FA5A95FD-701B-447D-87DC-44C3EDCBEE48}" type="parTrans" cxnId="{60E1890C-582B-4C1E-A50D-7D43F21D48A3}">
      <dgm:prSet/>
      <dgm:spPr/>
      <dgm:t>
        <a:bodyPr/>
        <a:lstStyle/>
        <a:p>
          <a:endParaRPr lang="en-US"/>
        </a:p>
      </dgm:t>
    </dgm:pt>
    <dgm:pt modelId="{789D4068-91B0-47D6-BD55-CBD5539B295A}" type="sibTrans" cxnId="{60E1890C-582B-4C1E-A50D-7D43F21D48A3}">
      <dgm:prSet/>
      <dgm:spPr/>
      <dgm:t>
        <a:bodyPr/>
        <a:lstStyle/>
        <a:p>
          <a:endParaRPr lang="en-US"/>
        </a:p>
      </dgm:t>
    </dgm:pt>
    <dgm:pt modelId="{947366FA-9F1B-4019-8AC9-8428E5380DDD}">
      <dgm:prSet/>
      <dgm:spPr/>
      <dgm:t>
        <a:bodyPr/>
        <a:lstStyle/>
        <a:p>
          <a:r>
            <a:rPr lang="en-GB" dirty="0"/>
            <a:t>We will not contact you upon receiving the notification unless we have a query about the details submitted</a:t>
          </a:r>
          <a:endParaRPr lang="en-US" dirty="0"/>
        </a:p>
      </dgm:t>
    </dgm:pt>
    <dgm:pt modelId="{5E4A58AA-311E-4934-8E6A-E39E0DFA8EF1}" type="parTrans" cxnId="{C3D2BF95-854D-4813-8FD0-074EE8EBF319}">
      <dgm:prSet/>
      <dgm:spPr/>
      <dgm:t>
        <a:bodyPr/>
        <a:lstStyle/>
        <a:p>
          <a:endParaRPr lang="en-US"/>
        </a:p>
      </dgm:t>
    </dgm:pt>
    <dgm:pt modelId="{BCFB0255-1109-43E1-9ED8-3F175EC25ECF}" type="sibTrans" cxnId="{C3D2BF95-854D-4813-8FD0-074EE8EBF319}">
      <dgm:prSet/>
      <dgm:spPr/>
      <dgm:t>
        <a:bodyPr/>
        <a:lstStyle/>
        <a:p>
          <a:endParaRPr lang="en-US"/>
        </a:p>
      </dgm:t>
    </dgm:pt>
    <dgm:pt modelId="{30857C51-EDE9-487F-B7AF-C0791CD3F5B1}" type="pres">
      <dgm:prSet presAssocID="{C3E20293-FC69-49BC-8767-F84758DE020B}" presName="linear" presStyleCnt="0">
        <dgm:presLayoutVars>
          <dgm:animLvl val="lvl"/>
          <dgm:resizeHandles val="exact"/>
        </dgm:presLayoutVars>
      </dgm:prSet>
      <dgm:spPr/>
    </dgm:pt>
    <dgm:pt modelId="{DE8557D9-5B30-4605-B8FE-D2039A36225C}" type="pres">
      <dgm:prSet presAssocID="{A2DE3A9F-9EB1-44DA-87F3-F8DAA7172909}" presName="parentText" presStyleLbl="node1" presStyleIdx="0" presStyleCnt="4" custScaleY="67916">
        <dgm:presLayoutVars>
          <dgm:chMax val="0"/>
          <dgm:bulletEnabled val="1"/>
        </dgm:presLayoutVars>
      </dgm:prSet>
      <dgm:spPr/>
    </dgm:pt>
    <dgm:pt modelId="{CD3936C9-0F24-4BF8-98BB-BCF95A4469E9}" type="pres">
      <dgm:prSet presAssocID="{F0084228-672C-4172-9F47-6DFAAE4C2E8C}" presName="spacer" presStyleCnt="0"/>
      <dgm:spPr/>
    </dgm:pt>
    <dgm:pt modelId="{91898D29-9049-464B-A7B5-8CC7F5B74588}" type="pres">
      <dgm:prSet presAssocID="{CBA05056-A975-4433-A322-1E1A53C18E77}" presName="parentText" presStyleLbl="node1" presStyleIdx="1" presStyleCnt="4" custScaleY="95082">
        <dgm:presLayoutVars>
          <dgm:chMax val="0"/>
          <dgm:bulletEnabled val="1"/>
        </dgm:presLayoutVars>
      </dgm:prSet>
      <dgm:spPr/>
    </dgm:pt>
    <dgm:pt modelId="{BCB510B9-DE8D-4E21-80F3-828C17427DE1}" type="pres">
      <dgm:prSet presAssocID="{EC158E04-C187-4CA0-8AD4-534431536E68}" presName="spacer" presStyleCnt="0"/>
      <dgm:spPr/>
    </dgm:pt>
    <dgm:pt modelId="{EB550249-9AD0-467C-91DC-0703662739E9}" type="pres">
      <dgm:prSet presAssocID="{ABAA8005-49D1-4C5B-A6CB-AB2F47435AD1}" presName="parentText" presStyleLbl="node1" presStyleIdx="2" presStyleCnt="4" custScaleY="122248">
        <dgm:presLayoutVars>
          <dgm:chMax val="0"/>
          <dgm:bulletEnabled val="1"/>
        </dgm:presLayoutVars>
      </dgm:prSet>
      <dgm:spPr/>
    </dgm:pt>
    <dgm:pt modelId="{92D748E5-0992-452B-B835-7AEF86DCE30A}" type="pres">
      <dgm:prSet presAssocID="{789D4068-91B0-47D6-BD55-CBD5539B295A}" presName="spacer" presStyleCnt="0"/>
      <dgm:spPr/>
    </dgm:pt>
    <dgm:pt modelId="{F098D87A-0B58-4BE3-AE46-206406C1A600}" type="pres">
      <dgm:prSet presAssocID="{947366FA-9F1B-4019-8AC9-8428E5380DDD}" presName="parentText" presStyleLbl="node1" presStyleIdx="3" presStyleCnt="4" custScaleY="59676">
        <dgm:presLayoutVars>
          <dgm:chMax val="0"/>
          <dgm:bulletEnabled val="1"/>
        </dgm:presLayoutVars>
      </dgm:prSet>
      <dgm:spPr/>
    </dgm:pt>
  </dgm:ptLst>
  <dgm:cxnLst>
    <dgm:cxn modelId="{60E1890C-582B-4C1E-A50D-7D43F21D48A3}" srcId="{C3E20293-FC69-49BC-8767-F84758DE020B}" destId="{ABAA8005-49D1-4C5B-A6CB-AB2F47435AD1}" srcOrd="2" destOrd="0" parTransId="{FA5A95FD-701B-447D-87DC-44C3EDCBEE48}" sibTransId="{789D4068-91B0-47D6-BD55-CBD5539B295A}"/>
    <dgm:cxn modelId="{5390DD28-909B-4B5D-9EED-72B3F3EB3FAA}" type="presOf" srcId="{CBA05056-A975-4433-A322-1E1A53C18E77}" destId="{91898D29-9049-464B-A7B5-8CC7F5B74588}" srcOrd="0" destOrd="0" presId="urn:microsoft.com/office/officeart/2005/8/layout/vList2"/>
    <dgm:cxn modelId="{129AC239-3CAB-4A53-9E98-F7CEB4FF783B}" type="presOf" srcId="{947366FA-9F1B-4019-8AC9-8428E5380DDD}" destId="{F098D87A-0B58-4BE3-AE46-206406C1A600}" srcOrd="0" destOrd="0" presId="urn:microsoft.com/office/officeart/2005/8/layout/vList2"/>
    <dgm:cxn modelId="{A8B6C768-706D-4F8F-95FC-9A8E78B954DE}" srcId="{C3E20293-FC69-49BC-8767-F84758DE020B}" destId="{A2DE3A9F-9EB1-44DA-87F3-F8DAA7172909}" srcOrd="0" destOrd="0" parTransId="{515DB911-6A4B-4B9B-8A5F-CBCF153D8288}" sibTransId="{F0084228-672C-4172-9F47-6DFAAE4C2E8C}"/>
    <dgm:cxn modelId="{3E126D69-323D-49E2-8886-27AE527CE2F5}" type="presOf" srcId="{C3E20293-FC69-49BC-8767-F84758DE020B}" destId="{30857C51-EDE9-487F-B7AF-C0791CD3F5B1}" srcOrd="0" destOrd="0" presId="urn:microsoft.com/office/officeart/2005/8/layout/vList2"/>
    <dgm:cxn modelId="{AA009E49-4833-4916-92DD-4CDDA809FE5C}" type="presOf" srcId="{A2DE3A9F-9EB1-44DA-87F3-F8DAA7172909}" destId="{DE8557D9-5B30-4605-B8FE-D2039A36225C}" srcOrd="0" destOrd="0" presId="urn:microsoft.com/office/officeart/2005/8/layout/vList2"/>
    <dgm:cxn modelId="{C3D2BF95-854D-4813-8FD0-074EE8EBF319}" srcId="{C3E20293-FC69-49BC-8767-F84758DE020B}" destId="{947366FA-9F1B-4019-8AC9-8428E5380DDD}" srcOrd="3" destOrd="0" parTransId="{5E4A58AA-311E-4934-8E6A-E39E0DFA8EF1}" sibTransId="{BCFB0255-1109-43E1-9ED8-3F175EC25ECF}"/>
    <dgm:cxn modelId="{A4C803AC-F9D5-4073-BB62-7F8C62562F61}" srcId="{C3E20293-FC69-49BC-8767-F84758DE020B}" destId="{CBA05056-A975-4433-A322-1E1A53C18E77}" srcOrd="1" destOrd="0" parTransId="{DDC35317-B7CE-42F8-969D-D853905C8B78}" sibTransId="{EC158E04-C187-4CA0-8AD4-534431536E68}"/>
    <dgm:cxn modelId="{1A3008DB-297B-4015-B5B9-1525B165F809}" type="presOf" srcId="{ABAA8005-49D1-4C5B-A6CB-AB2F47435AD1}" destId="{EB550249-9AD0-467C-91DC-0703662739E9}" srcOrd="0" destOrd="0" presId="urn:microsoft.com/office/officeart/2005/8/layout/vList2"/>
    <dgm:cxn modelId="{48B77E8D-9C61-416A-92D8-0C091F3194AC}" type="presParOf" srcId="{30857C51-EDE9-487F-B7AF-C0791CD3F5B1}" destId="{DE8557D9-5B30-4605-B8FE-D2039A36225C}" srcOrd="0" destOrd="0" presId="urn:microsoft.com/office/officeart/2005/8/layout/vList2"/>
    <dgm:cxn modelId="{4D6EF5B8-C0D0-430D-8368-CDAB859A27A5}" type="presParOf" srcId="{30857C51-EDE9-487F-B7AF-C0791CD3F5B1}" destId="{CD3936C9-0F24-4BF8-98BB-BCF95A4469E9}" srcOrd="1" destOrd="0" presId="urn:microsoft.com/office/officeart/2005/8/layout/vList2"/>
    <dgm:cxn modelId="{9C9A0089-62DF-4D6F-BE7F-9B2AA69B8DC2}" type="presParOf" srcId="{30857C51-EDE9-487F-B7AF-C0791CD3F5B1}" destId="{91898D29-9049-464B-A7B5-8CC7F5B74588}" srcOrd="2" destOrd="0" presId="urn:microsoft.com/office/officeart/2005/8/layout/vList2"/>
    <dgm:cxn modelId="{014C5227-D3A4-498A-BD95-154563F31CA0}" type="presParOf" srcId="{30857C51-EDE9-487F-B7AF-C0791CD3F5B1}" destId="{BCB510B9-DE8D-4E21-80F3-828C17427DE1}" srcOrd="3" destOrd="0" presId="urn:microsoft.com/office/officeart/2005/8/layout/vList2"/>
    <dgm:cxn modelId="{2140BD9E-1F49-4DB7-B129-28727E4F081E}" type="presParOf" srcId="{30857C51-EDE9-487F-B7AF-C0791CD3F5B1}" destId="{EB550249-9AD0-467C-91DC-0703662739E9}" srcOrd="4" destOrd="0" presId="urn:microsoft.com/office/officeart/2005/8/layout/vList2"/>
    <dgm:cxn modelId="{AD965FE2-47C1-44D6-AEE8-B67FA4B2BC41}" type="presParOf" srcId="{30857C51-EDE9-487F-B7AF-C0791CD3F5B1}" destId="{92D748E5-0992-452B-B835-7AEF86DCE30A}" srcOrd="5" destOrd="0" presId="urn:microsoft.com/office/officeart/2005/8/layout/vList2"/>
    <dgm:cxn modelId="{FC72EAF8-1CC4-4685-B709-F7F4042DBF46}" type="presParOf" srcId="{30857C51-EDE9-487F-B7AF-C0791CD3F5B1}" destId="{F098D87A-0B58-4BE3-AE46-206406C1A6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557D9-5B30-4605-B8FE-D2039A36225C}">
      <dsp:nvSpPr>
        <dsp:cNvPr id="0" name=""/>
        <dsp:cNvSpPr/>
      </dsp:nvSpPr>
      <dsp:spPr>
        <a:xfrm>
          <a:off x="0" y="124308"/>
          <a:ext cx="5914209" cy="12132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It is mandatory to notify the LA of any pupils in your school who are on a reduced timetable (less than 25 hours of contact/class time) and/or are attending an alternative provision</a:t>
          </a:r>
          <a:endParaRPr lang="en-US" sz="1700" kern="1200" dirty="0"/>
        </a:p>
      </dsp:txBody>
      <dsp:txXfrm>
        <a:off x="59228" y="183536"/>
        <a:ext cx="5795753" cy="1094833"/>
      </dsp:txXfrm>
    </dsp:sp>
    <dsp:sp modelId="{91898D29-9049-464B-A7B5-8CC7F5B74588}">
      <dsp:nvSpPr>
        <dsp:cNvPr id="0" name=""/>
        <dsp:cNvSpPr/>
      </dsp:nvSpPr>
      <dsp:spPr>
        <a:xfrm>
          <a:off x="0" y="1386558"/>
          <a:ext cx="5914209" cy="1213289"/>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You should notify us of any pupil on a CMOE plan for more than two weeks</a:t>
          </a:r>
          <a:endParaRPr lang="en-US" sz="1700" kern="1200" dirty="0"/>
        </a:p>
      </dsp:txBody>
      <dsp:txXfrm>
        <a:off x="59228" y="1445786"/>
        <a:ext cx="5795753" cy="1094833"/>
      </dsp:txXfrm>
    </dsp:sp>
    <dsp:sp modelId="{EB550249-9AD0-467C-91DC-0703662739E9}">
      <dsp:nvSpPr>
        <dsp:cNvPr id="0" name=""/>
        <dsp:cNvSpPr/>
      </dsp:nvSpPr>
      <dsp:spPr>
        <a:xfrm>
          <a:off x="0" y="2648808"/>
          <a:ext cx="5914209" cy="1213289"/>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way these notifications are sent to us has changed</a:t>
          </a:r>
          <a:endParaRPr lang="en-US" sz="1700" kern="1200" dirty="0"/>
        </a:p>
      </dsp:txBody>
      <dsp:txXfrm>
        <a:off x="59228" y="2708036"/>
        <a:ext cx="5795753" cy="1094833"/>
      </dsp:txXfrm>
    </dsp:sp>
    <dsp:sp modelId="{F098D87A-0B58-4BE3-AE46-206406C1A600}">
      <dsp:nvSpPr>
        <dsp:cNvPr id="0" name=""/>
        <dsp:cNvSpPr/>
      </dsp:nvSpPr>
      <dsp:spPr>
        <a:xfrm>
          <a:off x="0" y="3911058"/>
          <a:ext cx="5914209" cy="121328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We listened to school’s feedback on the notification method and have made changes, limited by the systems available to us, that we hope will make the process quicker and easier</a:t>
          </a:r>
          <a:endParaRPr lang="en-US" sz="1700" kern="1200" dirty="0"/>
        </a:p>
      </dsp:txBody>
      <dsp:txXfrm>
        <a:off x="59228" y="3970286"/>
        <a:ext cx="5795753" cy="109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80A23-22A6-478E-8215-3E952C5D63C2}">
      <dsp:nvSpPr>
        <dsp:cNvPr id="0" name=""/>
        <dsp:cNvSpPr/>
      </dsp:nvSpPr>
      <dsp:spPr>
        <a:xfrm>
          <a:off x="750" y="0"/>
          <a:ext cx="3037878" cy="298567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666750">
            <a:lnSpc>
              <a:spcPct val="90000"/>
            </a:lnSpc>
            <a:spcBef>
              <a:spcPct val="0"/>
            </a:spcBef>
            <a:spcAft>
              <a:spcPct val="35000"/>
            </a:spcAft>
            <a:buNone/>
          </a:pPr>
          <a:r>
            <a:rPr lang="en-GB" sz="1500" kern="1200" dirty="0"/>
            <a:t>There are no forms to download, complete and upload</a:t>
          </a:r>
          <a:endParaRPr lang="en-US" sz="1500" kern="1200" dirty="0"/>
        </a:p>
      </dsp:txBody>
      <dsp:txXfrm>
        <a:off x="750" y="1194270"/>
        <a:ext cx="3037878" cy="1791405"/>
      </dsp:txXfrm>
    </dsp:sp>
    <dsp:sp modelId="{041DA962-B0B1-44D1-B675-D5B7E45D191B}">
      <dsp:nvSpPr>
        <dsp:cNvPr id="0" name=""/>
        <dsp:cNvSpPr/>
      </dsp:nvSpPr>
      <dsp:spPr>
        <a:xfrm>
          <a:off x="750" y="0"/>
          <a:ext cx="3037878" cy="119427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750" y="0"/>
        <a:ext cx="3037878" cy="1194270"/>
      </dsp:txXfrm>
    </dsp:sp>
    <dsp:sp modelId="{2EB596BD-37E1-49DA-9F96-CEAA0DF82647}">
      <dsp:nvSpPr>
        <dsp:cNvPr id="0" name=""/>
        <dsp:cNvSpPr/>
      </dsp:nvSpPr>
      <dsp:spPr>
        <a:xfrm>
          <a:off x="3281659" y="0"/>
          <a:ext cx="3037878" cy="2985675"/>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666750">
            <a:lnSpc>
              <a:spcPct val="90000"/>
            </a:lnSpc>
            <a:spcBef>
              <a:spcPct val="0"/>
            </a:spcBef>
            <a:spcAft>
              <a:spcPct val="35000"/>
            </a:spcAft>
            <a:buNone/>
          </a:pPr>
          <a:r>
            <a:rPr lang="en-GB" sz="1500" kern="1200" dirty="0"/>
            <a:t>There is now just one form, embedded into Gateway. This works in much the same way as the Leaver Notification form introduced at the start of the school year.</a:t>
          </a:r>
          <a:endParaRPr lang="en-US" sz="1500" kern="1200" dirty="0"/>
        </a:p>
      </dsp:txBody>
      <dsp:txXfrm>
        <a:off x="3281659" y="1194270"/>
        <a:ext cx="3037878" cy="1791405"/>
      </dsp:txXfrm>
    </dsp:sp>
    <dsp:sp modelId="{1BD62A35-9558-48F3-86CA-3E8FAA448185}">
      <dsp:nvSpPr>
        <dsp:cNvPr id="0" name=""/>
        <dsp:cNvSpPr/>
      </dsp:nvSpPr>
      <dsp:spPr>
        <a:xfrm>
          <a:off x="3281659" y="0"/>
          <a:ext cx="3037878" cy="119427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3281659" y="0"/>
        <a:ext cx="3037878" cy="1194270"/>
      </dsp:txXfrm>
    </dsp:sp>
    <dsp:sp modelId="{AACBE748-C579-474B-A783-CC1E185EBAAF}">
      <dsp:nvSpPr>
        <dsp:cNvPr id="0" name=""/>
        <dsp:cNvSpPr/>
      </dsp:nvSpPr>
      <dsp:spPr>
        <a:xfrm>
          <a:off x="6562568" y="0"/>
          <a:ext cx="3037878" cy="2985675"/>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666750">
            <a:lnSpc>
              <a:spcPct val="90000"/>
            </a:lnSpc>
            <a:spcBef>
              <a:spcPct val="0"/>
            </a:spcBef>
            <a:spcAft>
              <a:spcPct val="35000"/>
            </a:spcAft>
            <a:buNone/>
          </a:pPr>
          <a:r>
            <a:rPr lang="en-US" sz="1500" kern="1200" dirty="0"/>
            <a:t>Many of the fields are tick boxes or drop downs to improve consistency and reduce the time the form takes to complete</a:t>
          </a:r>
        </a:p>
      </dsp:txBody>
      <dsp:txXfrm>
        <a:off x="6562568" y="1194270"/>
        <a:ext cx="3037878" cy="1791405"/>
      </dsp:txXfrm>
    </dsp:sp>
    <dsp:sp modelId="{A12AC989-CB6D-4B8E-BF80-B842D77BE46E}">
      <dsp:nvSpPr>
        <dsp:cNvPr id="0" name=""/>
        <dsp:cNvSpPr/>
      </dsp:nvSpPr>
      <dsp:spPr>
        <a:xfrm>
          <a:off x="6562568" y="0"/>
          <a:ext cx="3037878" cy="119427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6562568" y="0"/>
        <a:ext cx="3037878" cy="1194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80A23-22A6-478E-8215-3E952C5D63C2}">
      <dsp:nvSpPr>
        <dsp:cNvPr id="0" name=""/>
        <dsp:cNvSpPr/>
      </dsp:nvSpPr>
      <dsp:spPr>
        <a:xfrm>
          <a:off x="750" y="0"/>
          <a:ext cx="3037878" cy="36000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488950">
            <a:lnSpc>
              <a:spcPct val="90000"/>
            </a:lnSpc>
            <a:spcBef>
              <a:spcPct val="0"/>
            </a:spcBef>
            <a:spcAft>
              <a:spcPct val="35000"/>
            </a:spcAft>
            <a:buNone/>
          </a:pPr>
          <a:r>
            <a:rPr lang="en-GB" sz="1100" kern="1200" dirty="0"/>
            <a:t>Nothing! Relax and have a cuppa. Or, more likely, carry on with the dozens of other things you undoubtedly have on your to do list. </a:t>
          </a:r>
        </a:p>
        <a:p>
          <a:pPr marL="0" lvl="0" indent="0" algn="l" defTabSz="488950">
            <a:lnSpc>
              <a:spcPct val="90000"/>
            </a:lnSpc>
            <a:spcBef>
              <a:spcPct val="0"/>
            </a:spcBef>
            <a:spcAft>
              <a:spcPct val="35000"/>
            </a:spcAft>
            <a:buNone/>
          </a:pPr>
          <a:r>
            <a:rPr lang="en-GB" sz="1100" kern="1200" dirty="0"/>
            <a:t>Your PDF is your acknowledgement of the plan, so we will not contact you to say we have received it. If you are at all concerned it hasn’t been submitted correctly, please contact </a:t>
          </a:r>
          <a:r>
            <a:rPr lang="en-GB" sz="1100" kern="1200" dirty="0">
              <a:solidFill>
                <a:srgbClr val="FFFF99"/>
              </a:solidFill>
              <a:hlinkClick xmlns:r="http://schemas.openxmlformats.org/officeDocument/2006/relationships" r:id="rId1">
                <a:extLst>
                  <a:ext uri="{A12FA001-AC4F-418D-AE19-62706E023703}">
                    <ahyp:hlinkClr xmlns:ahyp="http://schemas.microsoft.com/office/drawing/2018/hyperlinkcolor" val="tx"/>
                  </a:ext>
                </a:extLst>
              </a:hlinkClick>
            </a:rPr>
            <a:t>cmoe@ealing.gov.uk</a:t>
          </a:r>
          <a:r>
            <a:rPr lang="en-GB" sz="1100" kern="1200" dirty="0">
              <a:solidFill>
                <a:srgbClr val="FFFF99"/>
              </a:solidFill>
            </a:rPr>
            <a:t> </a:t>
          </a:r>
          <a:r>
            <a:rPr lang="en-GB" sz="1100" kern="1200" dirty="0"/>
            <a:t>or ask your Link Attendance Officer to check it has been received</a:t>
          </a:r>
        </a:p>
      </dsp:txBody>
      <dsp:txXfrm>
        <a:off x="750" y="1440000"/>
        <a:ext cx="3037878" cy="2160000"/>
      </dsp:txXfrm>
    </dsp:sp>
    <dsp:sp modelId="{041DA962-B0B1-44D1-B675-D5B7E45D191B}">
      <dsp:nvSpPr>
        <dsp:cNvPr id="0" name=""/>
        <dsp:cNvSpPr/>
      </dsp:nvSpPr>
      <dsp:spPr>
        <a:xfrm>
          <a:off x="750" y="0"/>
          <a:ext cx="3037878" cy="144000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50" y="0"/>
        <a:ext cx="3037878" cy="1440000"/>
      </dsp:txXfrm>
    </dsp:sp>
    <dsp:sp modelId="{2EB596BD-37E1-49DA-9F96-CEAA0DF82647}">
      <dsp:nvSpPr>
        <dsp:cNvPr id="0" name=""/>
        <dsp:cNvSpPr/>
      </dsp:nvSpPr>
      <dsp:spPr>
        <a:xfrm>
          <a:off x="3281659" y="0"/>
          <a:ext cx="3037878" cy="3600000"/>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488950">
            <a:lnSpc>
              <a:spcPct val="90000"/>
            </a:lnSpc>
            <a:spcBef>
              <a:spcPct val="0"/>
            </a:spcBef>
            <a:spcAft>
              <a:spcPct val="35000"/>
            </a:spcAft>
            <a:buNone/>
          </a:pPr>
          <a:r>
            <a:rPr lang="en-GB" sz="1100" kern="1200" dirty="0"/>
            <a:t>Once the notification is submitted a member of the Inclusion team will  get in touch directly if they have any questions or ask your Link Attendance Officer to contact you for clarification.</a:t>
          </a:r>
          <a:endParaRPr lang="en-US" sz="1100" kern="1200" dirty="0"/>
        </a:p>
      </dsp:txBody>
      <dsp:txXfrm>
        <a:off x="3281659" y="1440000"/>
        <a:ext cx="3037878" cy="2160000"/>
      </dsp:txXfrm>
    </dsp:sp>
    <dsp:sp modelId="{1BD62A35-9558-48F3-86CA-3E8FAA448185}">
      <dsp:nvSpPr>
        <dsp:cNvPr id="0" name=""/>
        <dsp:cNvSpPr/>
      </dsp:nvSpPr>
      <dsp:spPr>
        <a:xfrm>
          <a:off x="3281659" y="0"/>
          <a:ext cx="3037878" cy="144000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281659" y="0"/>
        <a:ext cx="3037878" cy="1440000"/>
      </dsp:txXfrm>
    </dsp:sp>
    <dsp:sp modelId="{AACBE748-C579-474B-A783-CC1E185EBAAF}">
      <dsp:nvSpPr>
        <dsp:cNvPr id="0" name=""/>
        <dsp:cNvSpPr/>
      </dsp:nvSpPr>
      <dsp:spPr>
        <a:xfrm>
          <a:off x="6562568" y="0"/>
          <a:ext cx="3037878" cy="3600000"/>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488950">
            <a:lnSpc>
              <a:spcPct val="90000"/>
            </a:lnSpc>
            <a:spcBef>
              <a:spcPct val="0"/>
            </a:spcBef>
            <a:spcAft>
              <a:spcPct val="35000"/>
            </a:spcAft>
            <a:buNone/>
          </a:pPr>
          <a:r>
            <a:rPr lang="en-US" sz="1100" kern="1200" dirty="0"/>
            <a:t>Assess, plan, do, review. </a:t>
          </a:r>
        </a:p>
        <a:p>
          <a:pPr marL="0" lvl="0" indent="0" algn="l" defTabSz="488950">
            <a:lnSpc>
              <a:spcPct val="90000"/>
            </a:lnSpc>
            <a:spcBef>
              <a:spcPct val="0"/>
            </a:spcBef>
            <a:spcAft>
              <a:spcPct val="35000"/>
            </a:spcAft>
            <a:buNone/>
          </a:pPr>
          <a:r>
            <a:rPr lang="en-US" sz="1100" kern="1200" dirty="0"/>
            <a:t>You assessed, you planned, you did, and now it’s time to review.  </a:t>
          </a:r>
        </a:p>
        <a:p>
          <a:pPr marL="0" lvl="0" indent="0" algn="l" defTabSz="488950">
            <a:lnSpc>
              <a:spcPct val="90000"/>
            </a:lnSpc>
            <a:spcBef>
              <a:spcPct val="0"/>
            </a:spcBef>
            <a:spcAft>
              <a:spcPct val="35000"/>
            </a:spcAft>
            <a:buNone/>
          </a:pPr>
          <a:r>
            <a:rPr lang="en-US" sz="1100" kern="1200" dirty="0"/>
            <a:t>See the next section for information on how submit your review and how to notify us when a plan ends.</a:t>
          </a:r>
        </a:p>
      </dsp:txBody>
      <dsp:txXfrm>
        <a:off x="6562568" y="1440000"/>
        <a:ext cx="3037878" cy="2160000"/>
      </dsp:txXfrm>
    </dsp:sp>
    <dsp:sp modelId="{A12AC989-CB6D-4B8E-BF80-B842D77BE46E}">
      <dsp:nvSpPr>
        <dsp:cNvPr id="0" name=""/>
        <dsp:cNvSpPr/>
      </dsp:nvSpPr>
      <dsp:spPr>
        <a:xfrm>
          <a:off x="6562568" y="0"/>
          <a:ext cx="3037878" cy="1440000"/>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562568" y="0"/>
        <a:ext cx="3037878" cy="144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557D9-5B30-4605-B8FE-D2039A36225C}">
      <dsp:nvSpPr>
        <dsp:cNvPr id="0" name=""/>
        <dsp:cNvSpPr/>
      </dsp:nvSpPr>
      <dsp:spPr>
        <a:xfrm>
          <a:off x="0" y="361993"/>
          <a:ext cx="7773815" cy="9514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All CMOE plans must be reviewed regularly; at minimum, every six weeks</a:t>
          </a:r>
          <a:endParaRPr lang="en-US" sz="1300" kern="1200" dirty="0"/>
        </a:p>
      </dsp:txBody>
      <dsp:txXfrm>
        <a:off x="46445" y="408438"/>
        <a:ext cx="7680925" cy="858538"/>
      </dsp:txXfrm>
    </dsp:sp>
    <dsp:sp modelId="{91898D29-9049-464B-A7B5-8CC7F5B74588}">
      <dsp:nvSpPr>
        <dsp:cNvPr id="0" name=""/>
        <dsp:cNvSpPr/>
      </dsp:nvSpPr>
      <dsp:spPr>
        <a:xfrm>
          <a:off x="0" y="1350861"/>
          <a:ext cx="7773815" cy="951428"/>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Parental agreement must be confirmed at each review. Parent views must be obtained at each review, as must pupil views wherever possible and appropriate</a:t>
          </a:r>
          <a:endParaRPr lang="en-US" sz="1300" kern="1200" dirty="0"/>
        </a:p>
      </dsp:txBody>
      <dsp:txXfrm>
        <a:off x="46445" y="1397306"/>
        <a:ext cx="7680925" cy="858538"/>
      </dsp:txXfrm>
    </dsp:sp>
    <dsp:sp modelId="{EB550249-9AD0-467C-91DC-0703662739E9}">
      <dsp:nvSpPr>
        <dsp:cNvPr id="0" name=""/>
        <dsp:cNvSpPr/>
      </dsp:nvSpPr>
      <dsp:spPr>
        <a:xfrm>
          <a:off x="0" y="2339729"/>
          <a:ext cx="7773815" cy="1755005"/>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To submit a review on Gateway, follow steps 1 - 3 on slides 4 – 6 to locate the pupil. Then follow steps  4 – 7 on slides 7 – 10, updating all relevant information in the fields of each section and submit the review, as per the instructions in step 8 on slide 11. </a:t>
          </a:r>
        </a:p>
        <a:p>
          <a:pPr marL="0" lvl="0" indent="0" algn="l" defTabSz="577850">
            <a:lnSpc>
              <a:spcPct val="90000"/>
            </a:lnSpc>
            <a:spcBef>
              <a:spcPct val="0"/>
            </a:spcBef>
            <a:spcAft>
              <a:spcPct val="35000"/>
            </a:spcAft>
            <a:buNone/>
          </a:pPr>
          <a:r>
            <a:rPr lang="en-GB" sz="1300" kern="1200" dirty="0">
              <a:solidFill>
                <a:schemeClr val="bg1"/>
              </a:solidFill>
            </a:rPr>
            <a:t>Remember to click on the ‘Open Report after creation,’ box to produce a PDF with all the information you have entered when the notification is submitted. This is your copy of the plan we will receive</a:t>
          </a:r>
          <a:endParaRPr lang="en-US" sz="1300" kern="1200" dirty="0"/>
        </a:p>
      </dsp:txBody>
      <dsp:txXfrm>
        <a:off x="85672" y="2425401"/>
        <a:ext cx="7602471" cy="1583661"/>
      </dsp:txXfrm>
    </dsp:sp>
    <dsp:sp modelId="{F098D87A-0B58-4BE3-AE46-206406C1A600}">
      <dsp:nvSpPr>
        <dsp:cNvPr id="0" name=""/>
        <dsp:cNvSpPr/>
      </dsp:nvSpPr>
      <dsp:spPr>
        <a:xfrm>
          <a:off x="0" y="4132175"/>
          <a:ext cx="7773815" cy="1200282"/>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We will not contact you upon receiving the review unless we have questions about the plan or need you to clarify some of the details entered</a:t>
          </a:r>
          <a:endParaRPr lang="en-US" sz="1300" kern="1200" dirty="0"/>
        </a:p>
      </dsp:txBody>
      <dsp:txXfrm>
        <a:off x="58593" y="4190768"/>
        <a:ext cx="7656629" cy="1083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557D9-5B30-4605-B8FE-D2039A36225C}">
      <dsp:nvSpPr>
        <dsp:cNvPr id="0" name=""/>
        <dsp:cNvSpPr/>
      </dsp:nvSpPr>
      <dsp:spPr>
        <a:xfrm>
          <a:off x="0" y="185785"/>
          <a:ext cx="7773815" cy="10242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Please make sure you notify us if a CMOE plan for one of your pupils is ending or already ended. If you do not let us know we will assume you have failed to review the pupil’s plan and will contact you for an update</a:t>
          </a:r>
          <a:endParaRPr lang="en-US" sz="1400" kern="1200" dirty="0"/>
        </a:p>
      </dsp:txBody>
      <dsp:txXfrm>
        <a:off x="50001" y="235786"/>
        <a:ext cx="7673813" cy="924268"/>
      </dsp:txXfrm>
    </dsp:sp>
    <dsp:sp modelId="{91898D29-9049-464B-A7B5-8CC7F5B74588}">
      <dsp:nvSpPr>
        <dsp:cNvPr id="0" name=""/>
        <dsp:cNvSpPr/>
      </dsp:nvSpPr>
      <dsp:spPr>
        <a:xfrm>
          <a:off x="0" y="1250376"/>
          <a:ext cx="7773815" cy="1433973"/>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Plans should not go on indefinitely, especially if the pupil is not engaging and/or the plan is not producing (or at least heading towards) the desired outcome, which is among the reasons regular reviews are so important. Most plans should last six weeks, twelve at most if the support put in place needs a little more time. There are very few circumstances where plans should last longer than twelve weeks. Please see the guidance on EGFL for more information on plan durations - </a:t>
          </a:r>
          <a:r>
            <a:rPr lang="en-GB" sz="1400" kern="1200" dirty="0">
              <a:solidFill>
                <a:schemeClr val="accent2">
                  <a:lumMod val="40000"/>
                  <a:lumOff val="60000"/>
                </a:schemeClr>
              </a:solidFill>
              <a:hlinkClick xmlns:r="http://schemas.openxmlformats.org/officeDocument/2006/relationships" r:id="rId1">
                <a:extLst>
                  <a:ext uri="{A12FA001-AC4F-418D-AE19-62706E023703}">
                    <ahyp:hlinkClr xmlns:ahyp="http://schemas.microsoft.com/office/drawing/2018/hyperlinkcolor" val="tx"/>
                  </a:ext>
                </a:extLst>
              </a:hlinkClick>
            </a:rPr>
            <a:t>Pupils on reduced timetables and in alternative provisions or remote education 2024.pdf</a:t>
          </a:r>
          <a:r>
            <a:rPr lang="en-GB" sz="1400" kern="1200" dirty="0">
              <a:solidFill>
                <a:schemeClr val="accent2">
                  <a:lumMod val="40000"/>
                  <a:lumOff val="60000"/>
                </a:schemeClr>
              </a:solidFill>
            </a:rPr>
            <a:t> </a:t>
          </a:r>
          <a:endParaRPr lang="en-US" sz="1400" kern="1200" dirty="0">
            <a:solidFill>
              <a:schemeClr val="accent2">
                <a:lumMod val="40000"/>
                <a:lumOff val="60000"/>
              </a:schemeClr>
            </a:solidFill>
          </a:endParaRPr>
        </a:p>
      </dsp:txBody>
      <dsp:txXfrm>
        <a:off x="70001" y="1320377"/>
        <a:ext cx="7633813" cy="1293971"/>
      </dsp:txXfrm>
    </dsp:sp>
    <dsp:sp modelId="{EB550249-9AD0-467C-91DC-0703662739E9}">
      <dsp:nvSpPr>
        <dsp:cNvPr id="0" name=""/>
        <dsp:cNvSpPr/>
      </dsp:nvSpPr>
      <dsp:spPr>
        <a:xfrm>
          <a:off x="0" y="2724669"/>
          <a:ext cx="7773815" cy="1843675"/>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To submit a plan end notification on Gateway, follow steps 1 - 3 on slides 4 – 6 to locate the pupil. Then follow steps  4 – 7 on slides 7 – 10, updating  just the ‘Plan End’ section and submit the notification, as per the instructions in step 8 on slide 11. </a:t>
          </a:r>
        </a:p>
        <a:p>
          <a:pPr marL="0" lvl="0" indent="0" algn="l" defTabSz="622300">
            <a:lnSpc>
              <a:spcPct val="90000"/>
            </a:lnSpc>
            <a:spcBef>
              <a:spcPct val="0"/>
            </a:spcBef>
            <a:spcAft>
              <a:spcPct val="35000"/>
            </a:spcAft>
            <a:buNone/>
          </a:pPr>
          <a:r>
            <a:rPr lang="en-GB" sz="1400" kern="1200" dirty="0">
              <a:solidFill>
                <a:schemeClr val="bg1"/>
              </a:solidFill>
            </a:rPr>
            <a:t>Remember to click on the ‘Open Report after creation,’ box to produce a PDF with the information you have entered when the notification is submitted. This is your copy of the notification we will receive</a:t>
          </a:r>
          <a:endParaRPr lang="en-US" sz="1400" kern="1200" dirty="0"/>
        </a:p>
      </dsp:txBody>
      <dsp:txXfrm>
        <a:off x="90001" y="2814670"/>
        <a:ext cx="7593813" cy="1663673"/>
      </dsp:txXfrm>
    </dsp:sp>
    <dsp:sp modelId="{F098D87A-0B58-4BE3-AE46-206406C1A600}">
      <dsp:nvSpPr>
        <dsp:cNvPr id="0" name=""/>
        <dsp:cNvSpPr/>
      </dsp:nvSpPr>
      <dsp:spPr>
        <a:xfrm>
          <a:off x="0" y="4608665"/>
          <a:ext cx="7773815" cy="89999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We will not contact you upon receiving the notification unless we have a query about the details submitted</a:t>
          </a:r>
          <a:endParaRPr lang="en-US" sz="1400" kern="1200" dirty="0"/>
        </a:p>
      </dsp:txBody>
      <dsp:txXfrm>
        <a:off x="43934" y="4652599"/>
        <a:ext cx="7685947" cy="8121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5D239-0FD2-451E-9662-2229BD6C1609}" type="datetimeFigureOut">
              <a:rPr lang="en-GB" smtClean="0"/>
              <a:t>03/02/2025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99DB9-B668-4B7F-B70B-96A2E62C6070}" type="slidenum">
              <a:rPr lang="en-GB" smtClean="0"/>
              <a:t>‹#›</a:t>
            </a:fld>
            <a:endParaRPr lang="en-GB"/>
          </a:p>
        </p:txBody>
      </p:sp>
    </p:spTree>
    <p:extLst>
      <p:ext uri="{BB962C8B-B14F-4D97-AF65-F5344CB8AC3E}">
        <p14:creationId xmlns:p14="http://schemas.microsoft.com/office/powerpoint/2010/main" val="170006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a:t>
            </a:fld>
            <a:endParaRPr lang="en-GB" dirty="0"/>
          </a:p>
        </p:txBody>
      </p:sp>
    </p:spTree>
    <p:extLst>
      <p:ext uri="{BB962C8B-B14F-4D97-AF65-F5344CB8AC3E}">
        <p14:creationId xmlns:p14="http://schemas.microsoft.com/office/powerpoint/2010/main" val="11886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Lesson descriptions should be brief.</a:t>
            </a:r>
          </a:p>
          <a:p>
            <a:pPr rtl="0"/>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a:t>
            </a:fld>
            <a:endParaRPr lang="en-GB" dirty="0"/>
          </a:p>
        </p:txBody>
      </p:sp>
    </p:spTree>
    <p:extLst>
      <p:ext uri="{BB962C8B-B14F-4D97-AF65-F5344CB8AC3E}">
        <p14:creationId xmlns:p14="http://schemas.microsoft.com/office/powerpoint/2010/main" val="95587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16F9-A189-7484-E81F-004AD42F1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84EF3-0B03-4644-4FAA-396D7CDB8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AC6AD-E14D-2787-A66F-E220EB834E9F}"/>
              </a:ext>
            </a:extLst>
          </p:cNvPr>
          <p:cNvSpPr>
            <a:spLocks noGrp="1"/>
          </p:cNvSpPr>
          <p:nvPr>
            <p:ph type="body" idx="1"/>
          </p:nvPr>
        </p:nvSpPr>
        <p:spPr/>
        <p:txBody>
          <a:bodyPr rtlCol="0"/>
          <a:lstStyle/>
          <a:p>
            <a:pPr rtl="0"/>
            <a:r>
              <a:rPr lang="en-GB" dirty="0"/>
              <a:t>Lesson descriptions should be brief.</a:t>
            </a:r>
          </a:p>
          <a:p>
            <a:pPr rtl="0"/>
            <a:endParaRPr lang="en-GB" dirty="0"/>
          </a:p>
        </p:txBody>
      </p:sp>
      <p:sp>
        <p:nvSpPr>
          <p:cNvPr id="4" name="Slide Number Placeholder 3">
            <a:extLst>
              <a:ext uri="{FF2B5EF4-FFF2-40B4-BE49-F238E27FC236}">
                <a16:creationId xmlns:a16="http://schemas.microsoft.com/office/drawing/2014/main" id="{95D2D60B-E3AB-6779-E51F-25CDB1E97F20}"/>
              </a:ext>
            </a:extLst>
          </p:cNvPr>
          <p:cNvSpPr>
            <a:spLocks noGrp="1"/>
          </p:cNvSpPr>
          <p:nvPr>
            <p:ph type="sldNum" sz="quarter" idx="10"/>
          </p:nvPr>
        </p:nvSpPr>
        <p:spPr/>
        <p:txBody>
          <a:bodyPr rtlCol="0"/>
          <a:lstStyle/>
          <a:p>
            <a:pPr rtl="0"/>
            <a:fld id="{CF2FD335-6D8E-486A-8F5F-DFC7325903FF}" type="slidenum">
              <a:rPr lang="en-GB" smtClean="0"/>
              <a:t>16</a:t>
            </a:fld>
            <a:endParaRPr lang="en-GB" dirty="0"/>
          </a:p>
        </p:txBody>
      </p:sp>
    </p:spTree>
    <p:extLst>
      <p:ext uri="{BB962C8B-B14F-4D97-AF65-F5344CB8AC3E}">
        <p14:creationId xmlns:p14="http://schemas.microsoft.com/office/powerpoint/2010/main" val="402055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2098-CA63-52D3-CAAA-D413C5CAF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31C8B-63F9-C887-9349-87A11E087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0257F-9B95-8B4C-9FC2-46B0E8C740CB}"/>
              </a:ext>
            </a:extLst>
          </p:cNvPr>
          <p:cNvSpPr>
            <a:spLocks noGrp="1"/>
          </p:cNvSpPr>
          <p:nvPr>
            <p:ph type="body" idx="1"/>
          </p:nvPr>
        </p:nvSpPr>
        <p:spPr/>
        <p:txBody>
          <a:bodyPr rtlCol="0"/>
          <a:lstStyle/>
          <a:p>
            <a:pPr marL="0" indent="0" rtl="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E7B5B1D2-F115-BB22-085C-80BC65BD9060}"/>
              </a:ext>
            </a:extLst>
          </p:cNvPr>
          <p:cNvSpPr>
            <a:spLocks noGrp="1"/>
          </p:cNvSpPr>
          <p:nvPr>
            <p:ph type="sldNum" sz="quarter" idx="10"/>
          </p:nvPr>
        </p:nvSpPr>
        <p:spPr/>
        <p:txBody>
          <a:bodyPr rtlCol="0"/>
          <a:lstStyle/>
          <a:p>
            <a:pPr rtl="0"/>
            <a:fld id="{CF2FD335-6D8E-486A-8F5F-DFC7325903FF}" type="slidenum">
              <a:rPr lang="en-GB" smtClean="0"/>
              <a:t>17</a:t>
            </a:fld>
            <a:endParaRPr lang="en-GB" dirty="0"/>
          </a:p>
        </p:txBody>
      </p:sp>
    </p:spTree>
    <p:extLst>
      <p:ext uri="{BB962C8B-B14F-4D97-AF65-F5344CB8AC3E}">
        <p14:creationId xmlns:p14="http://schemas.microsoft.com/office/powerpoint/2010/main" val="206443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BFFB-488A-1DC6-3BDF-46A89B161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EDD6B-FB22-F94B-D234-526B3C13E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11E4F-51E9-99B9-3051-23F55242D102}"/>
              </a:ext>
            </a:extLst>
          </p:cNvPr>
          <p:cNvSpPr>
            <a:spLocks noGrp="1"/>
          </p:cNvSpPr>
          <p:nvPr>
            <p:ph type="body" idx="1"/>
          </p:nvPr>
        </p:nvSpPr>
        <p:spPr/>
        <p:txBody>
          <a:bodyPr rtlCol="0"/>
          <a:lstStyle/>
          <a:p>
            <a:pPr marL="0" indent="0" rtl="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E6CDC415-6ABE-248C-F722-460F1D5B74A2}"/>
              </a:ext>
            </a:extLst>
          </p:cNvPr>
          <p:cNvSpPr>
            <a:spLocks noGrp="1"/>
          </p:cNvSpPr>
          <p:nvPr>
            <p:ph type="sldNum" sz="quarter" idx="10"/>
          </p:nvPr>
        </p:nvSpPr>
        <p:spPr/>
        <p:txBody>
          <a:bodyPr rtlCol="0"/>
          <a:lstStyle/>
          <a:p>
            <a:pPr rtl="0"/>
            <a:fld id="{CF2FD335-6D8E-486A-8F5F-DFC7325903FF}" type="slidenum">
              <a:rPr lang="en-GB" smtClean="0"/>
              <a:t>18</a:t>
            </a:fld>
            <a:endParaRPr lang="en-GB" dirty="0"/>
          </a:p>
        </p:txBody>
      </p:sp>
    </p:spTree>
    <p:extLst>
      <p:ext uri="{BB962C8B-B14F-4D97-AF65-F5344CB8AC3E}">
        <p14:creationId xmlns:p14="http://schemas.microsoft.com/office/powerpoint/2010/main" val="6984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6E3B-F806-7D40-88D3-15C225DD5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EE8453-2C1E-ED47-5BDC-2F7750F65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D231EE-3F62-294B-2567-92BF19EF41C3}"/>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5" name="Footer Placeholder 4">
            <a:extLst>
              <a:ext uri="{FF2B5EF4-FFF2-40B4-BE49-F238E27FC236}">
                <a16:creationId xmlns:a16="http://schemas.microsoft.com/office/drawing/2014/main" id="{18CCC9CE-F49F-9CF8-C9B5-EE0096AE6D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8695A-72E2-3595-1A47-F813829D18E7}"/>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412341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88CB-8ABC-3800-50B4-7C63E6E44E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E91FE7-D8A0-7642-455B-F1DE96067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3FDD5-98E9-06E0-1AC6-2F07723E707B}"/>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5" name="Footer Placeholder 4">
            <a:extLst>
              <a:ext uri="{FF2B5EF4-FFF2-40B4-BE49-F238E27FC236}">
                <a16:creationId xmlns:a16="http://schemas.microsoft.com/office/drawing/2014/main" id="{3319A594-9F13-0D58-A2CB-9B9E726552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05952-9A3D-2E82-C17E-4FB3BCD061B9}"/>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81211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57CBDE-F90E-DFBA-7E30-A4B44C602C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BB3527-D446-C8C5-78E5-94904B37E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3C886A-FEF8-A2AD-9C8B-DA9F57DA6F83}"/>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5" name="Footer Placeholder 4">
            <a:extLst>
              <a:ext uri="{FF2B5EF4-FFF2-40B4-BE49-F238E27FC236}">
                <a16:creationId xmlns:a16="http://schemas.microsoft.com/office/drawing/2014/main" id="{24CB438A-A82F-DDA9-F414-F6952253BE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BAAC7-D859-A41E-CDD5-B8738CEDB654}"/>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76600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69B9-FF8C-023C-2318-2C600C7804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AD322-D89B-01EF-2DE3-628622CCD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7E7822-353E-5710-A609-3535284D8C1A}"/>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5" name="Footer Placeholder 4">
            <a:extLst>
              <a:ext uri="{FF2B5EF4-FFF2-40B4-BE49-F238E27FC236}">
                <a16:creationId xmlns:a16="http://schemas.microsoft.com/office/drawing/2014/main" id="{D6A15761-07C4-7F25-7CAC-0082A3F87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F3399-43EF-9F13-E9D1-469527E4C63B}"/>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370532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1829-D87D-FE27-372B-5DE715FED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56F1ED-B2A0-902A-1BB8-4F972CB191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950C9-9A8C-D21D-C523-17D755F24109}"/>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5" name="Footer Placeholder 4">
            <a:extLst>
              <a:ext uri="{FF2B5EF4-FFF2-40B4-BE49-F238E27FC236}">
                <a16:creationId xmlns:a16="http://schemas.microsoft.com/office/drawing/2014/main" id="{AA31E8A8-E4CE-F133-CE7C-BE126BEA7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7B6EC-4890-74E1-5341-66BCC2EC28E8}"/>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271345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62DF-FFA2-D621-2B09-337B9C3A92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52C24C-AC6B-EF26-4F74-DACD277CC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076425-7E1D-CE58-92C7-864D3140C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3AC2D3-BD87-C3F2-6CB7-AF6BDD4CF70D}"/>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6" name="Footer Placeholder 5">
            <a:extLst>
              <a:ext uri="{FF2B5EF4-FFF2-40B4-BE49-F238E27FC236}">
                <a16:creationId xmlns:a16="http://schemas.microsoft.com/office/drawing/2014/main" id="{8DBF1708-459A-95C5-26B7-5FA41B95D2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B81075-8ECB-34B2-C13B-A48CF7F48C18}"/>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89559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D73C-25E7-6388-47EF-7C5D24076B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D987E5-E7FF-D163-A17F-D2A513E432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73271-AE8A-1D19-5F98-7190C462A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C2C671-5FFD-87FF-6253-3F64CB815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23924C-C52A-5000-3626-035878326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259788-FD8D-A192-D3AE-0F423B4BDF2E}"/>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8" name="Footer Placeholder 7">
            <a:extLst>
              <a:ext uri="{FF2B5EF4-FFF2-40B4-BE49-F238E27FC236}">
                <a16:creationId xmlns:a16="http://schemas.microsoft.com/office/drawing/2014/main" id="{6DDC9EA4-2A93-09B1-7412-E35C5213A8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0BA6D3-08B0-B822-F88E-EB20729130CD}"/>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9561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73A5-B96D-3939-57BB-80EFEB2D74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36EAA6-01C1-94D6-DE42-660D91B0E3C3}"/>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4" name="Footer Placeholder 3">
            <a:extLst>
              <a:ext uri="{FF2B5EF4-FFF2-40B4-BE49-F238E27FC236}">
                <a16:creationId xmlns:a16="http://schemas.microsoft.com/office/drawing/2014/main" id="{4A599C9F-4243-ECDB-6CC1-1B7B7AC168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1BE4A6-7680-5FC0-B923-06583FDC68D9}"/>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173406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5BBAC-6382-4A83-7FE1-672203542ACD}"/>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3" name="Footer Placeholder 2">
            <a:extLst>
              <a:ext uri="{FF2B5EF4-FFF2-40B4-BE49-F238E27FC236}">
                <a16:creationId xmlns:a16="http://schemas.microsoft.com/office/drawing/2014/main" id="{483DF627-987D-E924-3B00-807CA5B19A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ED3C-2DFA-99AA-4AF8-5EA0AF389027}"/>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410844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CD83-6744-ACEC-1872-FF4204183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45743B-547C-DA78-2A7B-9EF834069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07A966-043C-5FD2-E150-1330AFE5B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025461-80E2-7CA4-94A8-802175168F3D}"/>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6" name="Footer Placeholder 5">
            <a:extLst>
              <a:ext uri="{FF2B5EF4-FFF2-40B4-BE49-F238E27FC236}">
                <a16:creationId xmlns:a16="http://schemas.microsoft.com/office/drawing/2014/main" id="{D2092F54-B7DB-1926-AB00-821F0519F9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4BB6C2-766A-A660-FB9A-98104993CEEA}"/>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162358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22AA-3D39-870A-BC0C-DD9190F67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6EC624-BF00-8B71-5614-C829ED2ED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7EF98B-C4B0-2D71-8DA6-EEEBE49A4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87363-9B2B-928F-38C0-380D243EE83F}"/>
              </a:ext>
            </a:extLst>
          </p:cNvPr>
          <p:cNvSpPr>
            <a:spLocks noGrp="1"/>
          </p:cNvSpPr>
          <p:nvPr>
            <p:ph type="dt" sz="half" idx="10"/>
          </p:nvPr>
        </p:nvSpPr>
        <p:spPr/>
        <p:txBody>
          <a:bodyPr/>
          <a:lstStyle/>
          <a:p>
            <a:fld id="{4C87BE06-AA23-44B6-9D5F-C6FD9EB7B30C}" type="datetimeFigureOut">
              <a:rPr lang="en-GB" smtClean="0"/>
              <a:t>03/02/2025</a:t>
            </a:fld>
            <a:endParaRPr lang="en-GB"/>
          </a:p>
        </p:txBody>
      </p:sp>
      <p:sp>
        <p:nvSpPr>
          <p:cNvPr id="6" name="Footer Placeholder 5">
            <a:extLst>
              <a:ext uri="{FF2B5EF4-FFF2-40B4-BE49-F238E27FC236}">
                <a16:creationId xmlns:a16="http://schemas.microsoft.com/office/drawing/2014/main" id="{F865279D-AC38-4E73-5843-A684B5528F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C4EC4-84C4-E512-D64B-CF4B73050080}"/>
              </a:ext>
            </a:extLst>
          </p:cNvPr>
          <p:cNvSpPr>
            <a:spLocks noGrp="1"/>
          </p:cNvSpPr>
          <p:nvPr>
            <p:ph type="sldNum" sz="quarter" idx="12"/>
          </p:nvPr>
        </p:nvSpPr>
        <p:spPr/>
        <p:txBody>
          <a:bodyPr/>
          <a:lstStyle/>
          <a:p>
            <a:fld id="{2E16B044-EED1-4BD4-BF13-1B25B79862DA}" type="slidenum">
              <a:rPr lang="en-GB" smtClean="0"/>
              <a:t>‹#›</a:t>
            </a:fld>
            <a:endParaRPr lang="en-GB"/>
          </a:p>
        </p:txBody>
      </p:sp>
    </p:spTree>
    <p:extLst>
      <p:ext uri="{BB962C8B-B14F-4D97-AF65-F5344CB8AC3E}">
        <p14:creationId xmlns:p14="http://schemas.microsoft.com/office/powerpoint/2010/main" val="408109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3D01B-B03B-1CD1-B809-D58D93561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5EBCDA-46F9-D73D-3696-651EC28CB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E5E97A-02F2-B3E9-C149-74379FBCF7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87BE06-AA23-44B6-9D5F-C6FD9EB7B30C}" type="datetimeFigureOut">
              <a:rPr lang="en-GB" smtClean="0"/>
              <a:t>03/02/2025</a:t>
            </a:fld>
            <a:endParaRPr lang="en-GB"/>
          </a:p>
        </p:txBody>
      </p:sp>
      <p:sp>
        <p:nvSpPr>
          <p:cNvPr id="5" name="Footer Placeholder 4">
            <a:extLst>
              <a:ext uri="{FF2B5EF4-FFF2-40B4-BE49-F238E27FC236}">
                <a16:creationId xmlns:a16="http://schemas.microsoft.com/office/drawing/2014/main" id="{3E6513B9-9CE4-FF52-98D4-369341C3A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086511F-7E84-EF03-915C-F069F3322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16B044-EED1-4BD4-BF13-1B25B79862DA}" type="slidenum">
              <a:rPr lang="en-GB" smtClean="0"/>
              <a:t>‹#›</a:t>
            </a:fld>
            <a:endParaRPr lang="en-GB"/>
          </a:p>
        </p:txBody>
      </p:sp>
    </p:spTree>
    <p:extLst>
      <p:ext uri="{BB962C8B-B14F-4D97-AF65-F5344CB8AC3E}">
        <p14:creationId xmlns:p14="http://schemas.microsoft.com/office/powerpoint/2010/main" val="3203362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rlp.co.uk/" TargetMode="External"/><Relationship Id="rId2" Type="http://schemas.openxmlformats.org/officeDocument/2006/relationships/hyperlink" Target="https://get-information-schools.service.gov.uk/" TargetMode="External"/><Relationship Id="rId1" Type="http://schemas.openxmlformats.org/officeDocument/2006/relationships/slideLayout" Target="../slideLayouts/slideLayout6.xml"/><Relationship Id="rId4" Type="http://schemas.openxmlformats.org/officeDocument/2006/relationships/hyperlink" Target="https://reports.ofsted.gov.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egfl.org.uk/system/files/Services_for_children/CME/Pupils%20on%20reduced%20timetables%20and%20in%20alternative%20provisions%20or%20remote%20education%202024.pdf" TargetMode="External"/><Relationship Id="rId2" Type="http://schemas.openxmlformats.org/officeDocument/2006/relationships/hyperlink" Target="mailto:ealingeducationict@ealing.gov.uk" TargetMode="External"/><Relationship Id="rId1" Type="http://schemas.openxmlformats.org/officeDocument/2006/relationships/slideLayout" Target="../slideLayouts/slideLayout1.xml"/><Relationship Id="rId4" Type="http://schemas.openxmlformats.org/officeDocument/2006/relationships/hyperlink" Target="mailto:cmoe@ealing.gov.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ynergyweb.ealing.gov.uk/Synergy/Login.aspx/?ReturnUrl=%2FSynergy%2Fgateway%2F"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56A8D-7801-CA58-85E5-55684398CBBC}"/>
              </a:ext>
            </a:extLst>
          </p:cNvPr>
          <p:cNvSpPr>
            <a:spLocks noGrp="1"/>
          </p:cNvSpPr>
          <p:nvPr>
            <p:ph type="ctrTitle"/>
          </p:nvPr>
        </p:nvSpPr>
        <p:spPr>
          <a:xfrm>
            <a:off x="970908" y="1220919"/>
            <a:ext cx="5425781" cy="2387600"/>
          </a:xfrm>
        </p:spPr>
        <p:txBody>
          <a:bodyPr>
            <a:normAutofit/>
          </a:bodyPr>
          <a:lstStyle/>
          <a:p>
            <a:pPr algn="l"/>
            <a:r>
              <a:rPr lang="en-GB" sz="5100"/>
              <a:t>New CMOE notification process</a:t>
            </a:r>
          </a:p>
        </p:txBody>
      </p:sp>
      <p:sp>
        <p:nvSpPr>
          <p:cNvPr id="3" name="Subtitle 2">
            <a:extLst>
              <a:ext uri="{FF2B5EF4-FFF2-40B4-BE49-F238E27FC236}">
                <a16:creationId xmlns:a16="http://schemas.microsoft.com/office/drawing/2014/main" id="{DAC5C188-D8C1-75BF-02E5-D55CA08CD79D}"/>
              </a:ext>
            </a:extLst>
          </p:cNvPr>
          <p:cNvSpPr>
            <a:spLocks noGrp="1"/>
          </p:cNvSpPr>
          <p:nvPr>
            <p:ph type="subTitle" idx="1"/>
          </p:nvPr>
        </p:nvSpPr>
        <p:spPr>
          <a:xfrm>
            <a:off x="970908" y="3700594"/>
            <a:ext cx="5425781" cy="1655762"/>
          </a:xfrm>
        </p:spPr>
        <p:txBody>
          <a:bodyPr>
            <a:normAutofit/>
          </a:bodyPr>
          <a:lstStyle/>
          <a:p>
            <a:pPr algn="l"/>
            <a:r>
              <a:rPr lang="en-GB" dirty="0"/>
              <a:t>A step-by-step guide to completing the embedded Gateway form launched February 2025</a:t>
            </a:r>
            <a:endParaRPr lang="en-GB"/>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6B064F-C27F-F716-8A8F-A3C11E2AB46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D1605B-6C1D-2D57-64A3-22F8582B9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1E18CBBF-C0BC-48B7-3D70-50B59BE38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500777-7A15-83E3-8116-DEFB947A89CB}"/>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7</a:t>
            </a:r>
          </a:p>
        </p:txBody>
      </p:sp>
      <p:sp>
        <p:nvSpPr>
          <p:cNvPr id="14" name="Freeform: Shape 13">
            <a:extLst>
              <a:ext uri="{FF2B5EF4-FFF2-40B4-BE49-F238E27FC236}">
                <a16:creationId xmlns:a16="http://schemas.microsoft.com/office/drawing/2014/main" id="{4AD819B0-9D9A-3FF4-6E87-0A9E67B1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D032D2D2-FB29-0656-D219-764E6F701080}"/>
              </a:ext>
            </a:extLst>
          </p:cNvPr>
          <p:cNvSpPr txBox="1"/>
          <p:nvPr/>
        </p:nvSpPr>
        <p:spPr>
          <a:xfrm>
            <a:off x="9017072" y="2947182"/>
            <a:ext cx="2540190" cy="2380557"/>
          </a:xfrm>
          <a:prstGeom prst="rect">
            <a:avLst/>
          </a:prstGeom>
          <a:ln w="28575">
            <a:solidFill>
              <a:schemeClr val="accent5"/>
            </a:solidFill>
          </a:ln>
        </p:spPr>
        <p:txBody>
          <a:bodyPr vert="horz" lIns="91440" tIns="45720" rIns="91440" bIns="45720" rtlCol="0">
            <a:normAutofit/>
          </a:bodyPr>
          <a:lstStyle/>
          <a:p>
            <a:pPr>
              <a:lnSpc>
                <a:spcPct val="90000"/>
              </a:lnSpc>
              <a:spcAft>
                <a:spcPts val="600"/>
              </a:spcAft>
            </a:pPr>
            <a:endParaRPr lang="en-US" dirty="0"/>
          </a:p>
          <a:p>
            <a:pPr>
              <a:lnSpc>
                <a:spcPct val="90000"/>
              </a:lnSpc>
              <a:spcAft>
                <a:spcPts val="600"/>
              </a:spcAft>
            </a:pPr>
            <a:r>
              <a:rPr lang="en-US" dirty="0"/>
              <a:t>Once you have filled in all the relevant sections click on ‘run report’ in the blue header of the ‘CMOE Submission’ section at the bottom of the page.</a:t>
            </a:r>
          </a:p>
          <a:p>
            <a:pPr marL="84138" indent="-84138">
              <a:lnSpc>
                <a:spcPct val="90000"/>
              </a:lnSpc>
              <a:spcAft>
                <a:spcPts val="600"/>
              </a:spcAf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CC619729-F86A-1EAD-6CFB-2107A9EACE41}"/>
              </a:ext>
            </a:extLst>
          </p:cNvPr>
          <p:cNvPicPr>
            <a:picLocks noChangeAspect="1"/>
          </p:cNvPicPr>
          <p:nvPr/>
        </p:nvPicPr>
        <p:blipFill>
          <a:blip r:embed="rId2"/>
          <a:stretch>
            <a:fillRect/>
          </a:stretch>
        </p:blipFill>
        <p:spPr>
          <a:xfrm>
            <a:off x="377072" y="1372452"/>
            <a:ext cx="8640000" cy="92992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7" name="Callout: Line 6">
            <a:extLst>
              <a:ext uri="{FF2B5EF4-FFF2-40B4-BE49-F238E27FC236}">
                <a16:creationId xmlns:a16="http://schemas.microsoft.com/office/drawing/2014/main" id="{B626AFEB-BC1D-3AD5-6F90-9B3B7AD75144}"/>
              </a:ext>
            </a:extLst>
          </p:cNvPr>
          <p:cNvSpPr/>
          <p:nvPr/>
        </p:nvSpPr>
        <p:spPr>
          <a:xfrm>
            <a:off x="8446416" y="1584484"/>
            <a:ext cx="447476" cy="357437"/>
          </a:xfrm>
          <a:prstGeom prst="borderCallout1">
            <a:avLst>
              <a:gd name="adj1" fmla="val 99938"/>
              <a:gd name="adj2" fmla="val 100256"/>
              <a:gd name="adj3" fmla="val 388231"/>
              <a:gd name="adj4" fmla="val 131672"/>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77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A8E513-FE79-41F0-94C6-9C7F5559D0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6B1236-8032-D23E-8BD2-25B0EA1A4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6A3A4A43-5AD7-3FB9-B7B5-2322E1AAA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988506-BF23-F5F7-913D-C52460DC700F}"/>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8</a:t>
            </a:r>
          </a:p>
        </p:txBody>
      </p:sp>
      <p:sp>
        <p:nvSpPr>
          <p:cNvPr id="14" name="Freeform: Shape 13">
            <a:extLst>
              <a:ext uri="{FF2B5EF4-FFF2-40B4-BE49-F238E27FC236}">
                <a16:creationId xmlns:a16="http://schemas.microsoft.com/office/drawing/2014/main" id="{3A20DE30-78E8-0802-8E9C-F2AA02CF7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BC568559-9BDD-E697-0D2B-AAFAA884F6F6}"/>
              </a:ext>
            </a:extLst>
          </p:cNvPr>
          <p:cNvSpPr txBox="1"/>
          <p:nvPr/>
        </p:nvSpPr>
        <p:spPr>
          <a:xfrm>
            <a:off x="9017072" y="2648932"/>
            <a:ext cx="2540190" cy="3016577"/>
          </a:xfrm>
          <a:prstGeom prst="rect">
            <a:avLst/>
          </a:prstGeom>
          <a:ln w="28575">
            <a:solidFill>
              <a:schemeClr val="accent5"/>
            </a:solidFill>
          </a:ln>
        </p:spPr>
        <p:txBody>
          <a:bodyPr vert="horz" lIns="91440" tIns="45720" rIns="91440" bIns="45720" rtlCol="0">
            <a:normAutofit lnSpcReduction="10000"/>
          </a:bodyPr>
          <a:lstStyle/>
          <a:p>
            <a:pPr>
              <a:lnSpc>
                <a:spcPct val="90000"/>
              </a:lnSpc>
              <a:spcAft>
                <a:spcPts val="600"/>
              </a:spcAft>
            </a:pPr>
            <a:endParaRPr lang="en-US" dirty="0"/>
          </a:p>
          <a:p>
            <a:pPr>
              <a:lnSpc>
                <a:spcPct val="90000"/>
              </a:lnSpc>
              <a:spcAft>
                <a:spcPts val="600"/>
              </a:spcAft>
            </a:pPr>
            <a:r>
              <a:rPr lang="en-US" dirty="0"/>
              <a:t>Click on ‘Open Report after creation’ to produce a PDF document of all the information you have entered once the form is submitted. </a:t>
            </a:r>
          </a:p>
          <a:p>
            <a:pPr>
              <a:lnSpc>
                <a:spcPct val="90000"/>
              </a:lnSpc>
              <a:spcAft>
                <a:spcPts val="600"/>
              </a:spcAft>
            </a:pPr>
            <a:r>
              <a:rPr lang="en-US" dirty="0"/>
              <a:t>To submit the form, click on ‘run report’ again.</a:t>
            </a:r>
          </a:p>
          <a:p>
            <a:pPr marL="84138" indent="-84138">
              <a:lnSpc>
                <a:spcPct val="90000"/>
              </a:lnSpc>
              <a:spcAft>
                <a:spcPts val="600"/>
              </a:spcAft>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F9E79C8B-9307-7F0B-DC48-9D021C23623F}"/>
              </a:ext>
            </a:extLst>
          </p:cNvPr>
          <p:cNvPicPr>
            <a:picLocks noChangeAspect="1"/>
          </p:cNvPicPr>
          <p:nvPr/>
        </p:nvPicPr>
        <p:blipFill>
          <a:blip r:embed="rId2"/>
          <a:stretch>
            <a:fillRect/>
          </a:stretch>
        </p:blipFill>
        <p:spPr>
          <a:xfrm>
            <a:off x="0" y="601669"/>
            <a:ext cx="8640000" cy="4007240"/>
          </a:xfrm>
          <a:prstGeom prst="rect">
            <a:avLst/>
          </a:prstGeom>
        </p:spPr>
      </p:pic>
      <p:sp>
        <p:nvSpPr>
          <p:cNvPr id="7" name="Callout: Line 6">
            <a:extLst>
              <a:ext uri="{FF2B5EF4-FFF2-40B4-BE49-F238E27FC236}">
                <a16:creationId xmlns:a16="http://schemas.microsoft.com/office/drawing/2014/main" id="{AB1ED3DC-85FF-F72B-9D22-8039F3938EA0}"/>
              </a:ext>
            </a:extLst>
          </p:cNvPr>
          <p:cNvSpPr/>
          <p:nvPr/>
        </p:nvSpPr>
        <p:spPr>
          <a:xfrm>
            <a:off x="3459637" y="2866530"/>
            <a:ext cx="2554664" cy="357437"/>
          </a:xfrm>
          <a:prstGeom prst="borderCallout1">
            <a:avLst>
              <a:gd name="adj1" fmla="val 99938"/>
              <a:gd name="adj2" fmla="val 100256"/>
              <a:gd name="adj3" fmla="val -62753"/>
              <a:gd name="adj4" fmla="val 218019"/>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735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781D44-0DEF-8AA7-E624-A916DAA22041}"/>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AFD613F-EADE-91E6-1DCB-D7FFACFDCD19}"/>
              </a:ext>
            </a:extLst>
          </p:cNvPr>
          <p:cNvSpPr>
            <a:spLocks noGrp="1"/>
          </p:cNvSpPr>
          <p:nvPr>
            <p:ph type="title"/>
          </p:nvPr>
        </p:nvSpPr>
        <p:spPr>
          <a:xfrm>
            <a:off x="2266075" y="405455"/>
            <a:ext cx="6866106" cy="726606"/>
          </a:xfrm>
        </p:spPr>
        <p:txBody>
          <a:bodyPr vert="horz" lIns="91440" tIns="45720" rIns="91440" bIns="45720" rtlCol="0" anchor="ctr">
            <a:normAutofit/>
          </a:bodyPr>
          <a:lstStyle/>
          <a:p>
            <a:r>
              <a:rPr lang="en-US" dirty="0"/>
              <a:t>What information is required?</a:t>
            </a:r>
          </a:p>
        </p:txBody>
      </p:sp>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ECB7D641-4E8C-868E-0193-6DDC4A2B0FF4}"/>
              </a:ext>
            </a:extLst>
          </p:cNvPr>
          <p:cNvGrpSpPr/>
          <p:nvPr/>
        </p:nvGrpSpPr>
        <p:grpSpPr>
          <a:xfrm>
            <a:off x="606236" y="1603794"/>
            <a:ext cx="9360000" cy="1440000"/>
            <a:chOff x="606236" y="1055798"/>
            <a:chExt cx="9529717" cy="937467"/>
          </a:xfrm>
        </p:grpSpPr>
        <p:sp>
          <p:nvSpPr>
            <p:cNvPr id="16" name="Freeform: Shape 15">
              <a:extLst>
                <a:ext uri="{FF2B5EF4-FFF2-40B4-BE49-F238E27FC236}">
                  <a16:creationId xmlns:a16="http://schemas.microsoft.com/office/drawing/2014/main" id="{DC881999-9107-8968-1CAD-F909EBF1D695}"/>
                </a:ext>
              </a:extLst>
            </p:cNvPr>
            <p:cNvSpPr/>
            <p:nvPr/>
          </p:nvSpPr>
          <p:spPr>
            <a:xfrm>
              <a:off x="606236" y="1055800"/>
              <a:ext cx="1549537" cy="936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Details </a:t>
              </a:r>
            </a:p>
            <a:p>
              <a:pPr marL="0" lvl="0" indent="0" algn="ctr" defTabSz="711200">
                <a:lnSpc>
                  <a:spcPct val="90000"/>
                </a:lnSpc>
                <a:spcBef>
                  <a:spcPct val="0"/>
                </a:spcBef>
                <a:spcAft>
                  <a:spcPct val="35000"/>
                </a:spcAft>
                <a:buNone/>
              </a:pPr>
              <a:r>
                <a:rPr lang="en-GB" sz="1600" kern="1200" dirty="0"/>
                <a:t>&amp; </a:t>
              </a:r>
            </a:p>
            <a:p>
              <a:pPr marL="0" lvl="0" indent="0" algn="ctr" defTabSz="711200">
                <a:lnSpc>
                  <a:spcPct val="90000"/>
                </a:lnSpc>
                <a:spcBef>
                  <a:spcPct val="0"/>
                </a:spcBef>
                <a:spcAft>
                  <a:spcPct val="35000"/>
                </a:spcAft>
                <a:buNone/>
              </a:pPr>
              <a:r>
                <a:rPr lang="en-GB" sz="1600" kern="1200" dirty="0"/>
                <a:t>Duration of Plan</a:t>
              </a:r>
            </a:p>
          </p:txBody>
        </p:sp>
        <p:grpSp>
          <p:nvGrpSpPr>
            <p:cNvPr id="73" name="Group 72">
              <a:extLst>
                <a:ext uri="{FF2B5EF4-FFF2-40B4-BE49-F238E27FC236}">
                  <a16:creationId xmlns:a16="http://schemas.microsoft.com/office/drawing/2014/main" id="{DC0EA4CD-1349-39E0-D87A-4D1C232FFA73}"/>
                </a:ext>
              </a:extLst>
            </p:cNvPr>
            <p:cNvGrpSpPr/>
            <p:nvPr/>
          </p:nvGrpSpPr>
          <p:grpSpPr>
            <a:xfrm>
              <a:off x="2155772" y="1055798"/>
              <a:ext cx="7980181" cy="937467"/>
              <a:chOff x="2155772" y="1055798"/>
              <a:chExt cx="7980181" cy="937467"/>
            </a:xfrm>
          </p:grpSpPr>
          <p:sp>
            <p:nvSpPr>
              <p:cNvPr id="41" name="TextBox 40">
                <a:extLst>
                  <a:ext uri="{FF2B5EF4-FFF2-40B4-BE49-F238E27FC236}">
                    <a16:creationId xmlns:a16="http://schemas.microsoft.com/office/drawing/2014/main" id="{4B381ED4-2256-25E5-58D0-C21C115A8EFA}"/>
                  </a:ext>
                </a:extLst>
              </p:cNvPr>
              <p:cNvSpPr txBox="1"/>
              <p:nvPr/>
            </p:nvSpPr>
            <p:spPr>
              <a:xfrm>
                <a:off x="2155772" y="1055798"/>
                <a:ext cx="2716914" cy="937467"/>
              </a:xfrm>
              <a:prstGeom prst="rect">
                <a:avLst/>
              </a:prstGeom>
              <a:noFill/>
              <a:ln w="19050">
                <a:solidFill>
                  <a:schemeClr val="accent2"/>
                </a:solidFill>
              </a:ln>
            </p:spPr>
            <p:txBody>
              <a:bodyPr wrap="square" rtlCol="0">
                <a:spAutoFit/>
              </a:bodyPr>
              <a:lstStyle/>
              <a:p>
                <a:endParaRPr lang="en-GB" sz="500" dirty="0"/>
              </a:p>
              <a:p>
                <a:pPr marL="285750" indent="-285750">
                  <a:buFont typeface="Arial" panose="020B0604020202020204" pitchFamily="34" charset="0"/>
                  <a:buChar char="•"/>
                </a:pPr>
                <a:r>
                  <a:rPr lang="en-GB" sz="1100" dirty="0"/>
                  <a:t>Date plan started/starting</a:t>
                </a:r>
              </a:p>
              <a:p>
                <a:pPr marL="285750" indent="-285750">
                  <a:buFont typeface="Arial" panose="020B0604020202020204" pitchFamily="34" charset="0"/>
                  <a:buChar char="•"/>
                </a:pPr>
                <a:r>
                  <a:rPr lang="en-GB" sz="1100" dirty="0"/>
                  <a:t>Date of next review</a:t>
                </a:r>
              </a:p>
              <a:p>
                <a:pPr marL="285750" indent="-285750">
                  <a:buFont typeface="Arial" panose="020B0604020202020204" pitchFamily="34" charset="0"/>
                  <a:buChar char="•"/>
                </a:pPr>
                <a:r>
                  <a:rPr lang="en-GB" sz="1100" dirty="0"/>
                  <a:t>Date plan expected to end</a:t>
                </a:r>
              </a:p>
              <a:p>
                <a:pPr marL="285750" indent="-285750">
                  <a:buFont typeface="Arial" panose="020B0604020202020204" pitchFamily="34" charset="0"/>
                  <a:buChar char="•"/>
                </a:pPr>
                <a:r>
                  <a:rPr lang="en-GB" sz="1100" dirty="0"/>
                  <a:t>I confirm that a risk assessment has been completed which includes the impact of this plan on the family</a:t>
                </a:r>
              </a:p>
            </p:txBody>
          </p:sp>
          <p:sp>
            <p:nvSpPr>
              <p:cNvPr id="53" name="Freeform: Shape 52">
                <a:extLst>
                  <a:ext uri="{FF2B5EF4-FFF2-40B4-BE49-F238E27FC236}">
                    <a16:creationId xmlns:a16="http://schemas.microsoft.com/office/drawing/2014/main" id="{7F4E9709-C06B-AB31-2090-1D44736C6E51}"/>
                  </a:ext>
                </a:extLst>
              </p:cNvPr>
              <p:cNvSpPr/>
              <p:nvPr/>
            </p:nvSpPr>
            <p:spPr>
              <a:xfrm>
                <a:off x="4883250" y="1055798"/>
                <a:ext cx="5252703" cy="936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285750" lvl="0" indent="-285750"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All fields must be completed</a:t>
                </a:r>
              </a:p>
              <a:p>
                <a:pPr marL="285750" lvl="0" indent="-285750" defTabSz="711200">
                  <a:lnSpc>
                    <a:spcPct val="90000"/>
                  </a:lnSpc>
                  <a:spcBef>
                    <a:spcPct val="0"/>
                  </a:spcBef>
                  <a:spcAft>
                    <a:spcPct val="35000"/>
                  </a:spcAft>
                  <a:buFont typeface="Arial" panose="020B0604020202020204" pitchFamily="34" charset="0"/>
                  <a:buChar char="•"/>
                </a:pPr>
                <a:r>
                  <a:rPr lang="en-GB" sz="1100" dirty="0">
                    <a:solidFill>
                      <a:schemeClr val="bg1"/>
                    </a:solidFill>
                  </a:rPr>
                  <a:t>Please be aware that though it is not required to upload a risk assessment with the plan, your Link Attendance Officer or other members of the Access Inclusion team may ask to see it at any time</a:t>
                </a:r>
              </a:p>
              <a:p>
                <a:pPr marL="285750" lvl="0" indent="-285750"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Risk assessments must include consideration of the impact of the plan on the family and the safety of the pupil’s home if their plan includes periods of online learning</a:t>
                </a:r>
              </a:p>
            </p:txBody>
          </p:sp>
        </p:grpSp>
      </p:grpSp>
      <p:grpSp>
        <p:nvGrpSpPr>
          <p:cNvPr id="72" name="Group 71">
            <a:extLst>
              <a:ext uri="{FF2B5EF4-FFF2-40B4-BE49-F238E27FC236}">
                <a16:creationId xmlns:a16="http://schemas.microsoft.com/office/drawing/2014/main" id="{7807138D-C26E-DA72-BCDD-BFBCB0252F75}"/>
              </a:ext>
            </a:extLst>
          </p:cNvPr>
          <p:cNvGrpSpPr/>
          <p:nvPr/>
        </p:nvGrpSpPr>
        <p:grpSpPr>
          <a:xfrm>
            <a:off x="606236" y="3820132"/>
            <a:ext cx="9360000" cy="2160000"/>
            <a:chOff x="620306" y="2059256"/>
            <a:chExt cx="9618268" cy="1001730"/>
          </a:xfrm>
        </p:grpSpPr>
        <p:grpSp>
          <p:nvGrpSpPr>
            <p:cNvPr id="48" name="Group 47">
              <a:extLst>
                <a:ext uri="{FF2B5EF4-FFF2-40B4-BE49-F238E27FC236}">
                  <a16:creationId xmlns:a16="http://schemas.microsoft.com/office/drawing/2014/main" id="{3AD7F8A7-D352-D146-36B6-8EBDD109A4A7}"/>
                </a:ext>
              </a:extLst>
            </p:cNvPr>
            <p:cNvGrpSpPr/>
            <p:nvPr/>
          </p:nvGrpSpPr>
          <p:grpSpPr>
            <a:xfrm>
              <a:off x="620306" y="2059256"/>
              <a:ext cx="4284244" cy="1001730"/>
              <a:chOff x="625849" y="2219985"/>
              <a:chExt cx="5972080" cy="964841"/>
            </a:xfrm>
          </p:grpSpPr>
          <p:sp>
            <p:nvSpPr>
              <p:cNvPr id="35" name="Freeform: Shape 34">
                <a:extLst>
                  <a:ext uri="{FF2B5EF4-FFF2-40B4-BE49-F238E27FC236}">
                    <a16:creationId xmlns:a16="http://schemas.microsoft.com/office/drawing/2014/main" id="{4F703965-719F-4103-C1F7-511F57F59B7D}"/>
                  </a:ext>
                </a:extLst>
              </p:cNvPr>
              <p:cNvSpPr/>
              <p:nvPr/>
            </p:nvSpPr>
            <p:spPr>
              <a:xfrm>
                <a:off x="625849" y="2219985"/>
                <a:ext cx="2160000" cy="964841"/>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3"/>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Provision Details</a:t>
                </a:r>
              </a:p>
            </p:txBody>
          </p:sp>
          <p:sp>
            <p:nvSpPr>
              <p:cNvPr id="43" name="TextBox 42">
                <a:extLst>
                  <a:ext uri="{FF2B5EF4-FFF2-40B4-BE49-F238E27FC236}">
                    <a16:creationId xmlns:a16="http://schemas.microsoft.com/office/drawing/2014/main" id="{5A86EF8C-2619-515A-EF0F-A52FD67DE838}"/>
                  </a:ext>
                </a:extLst>
              </p:cNvPr>
              <p:cNvSpPr txBox="1"/>
              <p:nvPr/>
            </p:nvSpPr>
            <p:spPr>
              <a:xfrm>
                <a:off x="2766234" y="2219985"/>
                <a:ext cx="3831695" cy="964841"/>
              </a:xfrm>
              <a:prstGeom prst="rect">
                <a:avLst/>
              </a:prstGeom>
              <a:noFill/>
              <a:ln w="19050">
                <a:solidFill>
                  <a:schemeClr val="accent3"/>
                </a:solidFill>
              </a:ln>
            </p:spPr>
            <p:txBody>
              <a:bodyPr wrap="square" rtlCol="0">
                <a:spAutoFit/>
              </a:bodyPr>
              <a:lstStyle/>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Hours in school</a:t>
                </a:r>
              </a:p>
              <a:p>
                <a:pPr marL="285750" indent="-285750">
                  <a:buFont typeface="Arial" panose="020B0604020202020204" pitchFamily="34" charset="0"/>
                  <a:buChar char="•"/>
                </a:pPr>
                <a:r>
                  <a:rPr lang="en-GB" sz="1100" dirty="0"/>
                  <a:t>Hours in alternative provision</a:t>
                </a:r>
              </a:p>
              <a:p>
                <a:pPr marL="285750" indent="-285750">
                  <a:buFont typeface="Arial" panose="020B0604020202020204" pitchFamily="34" charset="0"/>
                  <a:buChar char="•"/>
                </a:pPr>
                <a:r>
                  <a:rPr lang="en-GB" sz="1100" dirty="0"/>
                  <a:t>Name of alternative provision</a:t>
                </a:r>
              </a:p>
              <a:p>
                <a:pPr marL="285750" indent="-285750">
                  <a:buFont typeface="Arial" panose="020B0604020202020204" pitchFamily="34" charset="0"/>
                  <a:buChar char="•"/>
                </a:pPr>
                <a:r>
                  <a:rPr lang="en-GB" sz="1100" dirty="0"/>
                  <a:t>Is alternative provision DfE registered</a:t>
                </a:r>
              </a:p>
              <a:p>
                <a:pPr marL="285750" indent="-285750">
                  <a:buFont typeface="Arial" panose="020B0604020202020204" pitchFamily="34" charset="0"/>
                  <a:buChar char="•"/>
                </a:pPr>
                <a:r>
                  <a:rPr lang="en-GB" sz="1100" dirty="0"/>
                  <a:t>URN of alternative provision</a:t>
                </a:r>
              </a:p>
              <a:p>
                <a:pPr marL="285750" indent="-285750">
                  <a:buFont typeface="Arial" panose="020B0604020202020204" pitchFamily="34" charset="0"/>
                  <a:buChar char="•"/>
                </a:pPr>
                <a:r>
                  <a:rPr lang="en-GB" sz="1100" dirty="0"/>
                  <a:t>Type of provision</a:t>
                </a:r>
              </a:p>
            </p:txBody>
          </p:sp>
        </p:grpSp>
        <p:sp>
          <p:nvSpPr>
            <p:cNvPr id="54" name="Freeform: Shape 53">
              <a:extLst>
                <a:ext uri="{FF2B5EF4-FFF2-40B4-BE49-F238E27FC236}">
                  <a16:creationId xmlns:a16="http://schemas.microsoft.com/office/drawing/2014/main" id="{325E5517-5254-00BD-ECC8-F1607FD57C40}"/>
                </a:ext>
              </a:extLst>
            </p:cNvPr>
            <p:cNvSpPr/>
            <p:nvPr/>
          </p:nvSpPr>
          <p:spPr>
            <a:xfrm>
              <a:off x="4924273" y="2059256"/>
              <a:ext cx="5314301" cy="100173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3"/>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84138" lvl="0" indent="-84138" defTabSz="711200">
                <a:lnSpc>
                  <a:spcPct val="90000"/>
                </a:lnSpc>
                <a:spcBef>
                  <a:spcPct val="0"/>
                </a:spcBef>
                <a:spcAft>
                  <a:spcPct val="35000"/>
                </a:spcAft>
                <a:buFont typeface="Arial" panose="020B0604020202020204" pitchFamily="34" charset="0"/>
                <a:buChar char="•"/>
              </a:pPr>
              <a:endParaRPr lang="en-GB" sz="1100" dirty="0">
                <a:solidFill>
                  <a:schemeClr val="bg1"/>
                </a:solidFill>
              </a:endParaRPr>
            </a:p>
            <a:p>
              <a:pPr marL="84138" lvl="0" indent="-84138" defTabSz="711200">
                <a:lnSpc>
                  <a:spcPct val="90000"/>
                </a:lnSpc>
                <a:spcBef>
                  <a:spcPct val="0"/>
                </a:spcBef>
                <a:spcAft>
                  <a:spcPct val="35000"/>
                </a:spcAft>
                <a:buFont typeface="Arial" panose="020B0604020202020204" pitchFamily="34" charset="0"/>
                <a:buChar char="•"/>
              </a:pPr>
              <a:endParaRPr lang="en-GB" sz="1100" kern="1200" dirty="0">
                <a:solidFill>
                  <a:schemeClr val="bg1"/>
                </a:solidFill>
              </a:endParaRPr>
            </a:p>
            <a:p>
              <a:pPr marL="84138" lvl="0" indent="-84138"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Hours </a:t>
              </a:r>
              <a:r>
                <a:rPr lang="en-GB" sz="1100" dirty="0">
                  <a:solidFill>
                    <a:schemeClr val="bg1"/>
                  </a:solidFill>
                </a:rPr>
                <a:t>in school and hours in alternative provision must be entered as hours per week</a:t>
              </a:r>
            </a:p>
            <a:p>
              <a:pPr marL="84138" lvl="0" indent="-84138"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Hours in school relates to contact/class time and can be no more than 25 hours per week</a:t>
              </a:r>
            </a:p>
            <a:p>
              <a:pPr marL="84138" lvl="0" indent="-84138" defTabSz="711200">
                <a:lnSpc>
                  <a:spcPct val="90000"/>
                </a:lnSpc>
                <a:spcBef>
                  <a:spcPct val="0"/>
                </a:spcBef>
                <a:spcAft>
                  <a:spcPct val="35000"/>
                </a:spcAft>
                <a:buFont typeface="Arial" panose="020B0604020202020204" pitchFamily="34" charset="0"/>
                <a:buChar char="•"/>
              </a:pPr>
              <a:r>
                <a:rPr lang="en-GB" sz="1100" dirty="0">
                  <a:solidFill>
                    <a:schemeClr val="bg1"/>
                  </a:solidFill>
                </a:rPr>
                <a:t>All information about any alternative provision the pupil is attending is required. </a:t>
              </a:r>
            </a:p>
            <a:p>
              <a:pPr marL="84138" lvl="0" indent="-84138"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UPNs</a:t>
              </a:r>
              <a:r>
                <a:rPr lang="en-GB" sz="1100" dirty="0">
                  <a:solidFill>
                    <a:schemeClr val="bg1"/>
                  </a:solidFill>
                </a:rPr>
                <a:t> and URNs for alternative provisions can be found on these sites:</a:t>
              </a:r>
            </a:p>
            <a:p>
              <a:pPr lvl="0" defTabSz="711200">
                <a:lnSpc>
                  <a:spcPct val="90000"/>
                </a:lnSpc>
                <a:spcBef>
                  <a:spcPct val="0"/>
                </a:spcBef>
                <a:spcAft>
                  <a:spcPct val="35000"/>
                </a:spcAft>
              </a:pPr>
              <a:r>
                <a:rPr lang="en-GB" sz="1100" dirty="0">
                  <a:solidFill>
                    <a:schemeClr val="accent5">
                      <a:lumMod val="20000"/>
                      <a:lumOff val="80000"/>
                    </a:schemeClr>
                  </a:solidFill>
                  <a:effectLst/>
                  <a:hlinkClick r:id="rId2">
                    <a:extLst>
                      <a:ext uri="{A12FA001-AC4F-418D-AE19-62706E023703}">
                        <ahyp:hlinkClr xmlns:ahyp="http://schemas.microsoft.com/office/drawing/2018/hyperlinkcolor" val="tx"/>
                      </a:ext>
                    </a:extLst>
                  </a:hlinkClick>
                </a:rPr>
                <a:t>Get Information about Schools - GOV.UK (get-information-schools.service.gov.uk)</a:t>
              </a:r>
              <a:endParaRPr lang="en-GB" sz="1100" dirty="0">
                <a:solidFill>
                  <a:schemeClr val="accent5">
                    <a:lumMod val="20000"/>
                    <a:lumOff val="80000"/>
                  </a:schemeClr>
                </a:solidFill>
                <a:effectLst/>
              </a:endParaRPr>
            </a:p>
            <a:p>
              <a:pPr lvl="0" defTabSz="711200">
                <a:lnSpc>
                  <a:spcPct val="90000"/>
                </a:lnSpc>
                <a:spcBef>
                  <a:spcPct val="0"/>
                </a:spcBef>
                <a:spcAft>
                  <a:spcPct val="35000"/>
                </a:spcAft>
              </a:pPr>
              <a:r>
                <a:rPr lang="en-GB" sz="1100" dirty="0">
                  <a:solidFill>
                    <a:schemeClr val="accent5">
                      <a:lumMod val="20000"/>
                      <a:lumOff val="80000"/>
                    </a:schemeClr>
                  </a:solidFill>
                  <a:effectLst/>
                  <a:hlinkClick r:id="rId3">
                    <a:extLst>
                      <a:ext uri="{A12FA001-AC4F-418D-AE19-62706E023703}">
                        <ahyp:hlinkClr xmlns:ahyp="http://schemas.microsoft.com/office/drawing/2018/hyperlinkcolor" val="tx"/>
                      </a:ext>
                    </a:extLst>
                  </a:hlinkClick>
                </a:rPr>
                <a:t>https://www.ukrlp.co.uk/</a:t>
              </a:r>
              <a:endParaRPr lang="en-GB" sz="1100" dirty="0">
                <a:solidFill>
                  <a:schemeClr val="accent5">
                    <a:lumMod val="20000"/>
                    <a:lumOff val="80000"/>
                  </a:schemeClr>
                </a:solidFill>
              </a:endParaRPr>
            </a:p>
            <a:p>
              <a:pPr lvl="0" defTabSz="711200">
                <a:lnSpc>
                  <a:spcPct val="90000"/>
                </a:lnSpc>
                <a:spcBef>
                  <a:spcPct val="0"/>
                </a:spcBef>
                <a:spcAft>
                  <a:spcPct val="35000"/>
                </a:spcAft>
              </a:pPr>
              <a:r>
                <a:rPr lang="en-GB" sz="1100" dirty="0">
                  <a:solidFill>
                    <a:schemeClr val="accent5">
                      <a:lumMod val="20000"/>
                      <a:lumOff val="80000"/>
                    </a:schemeClr>
                  </a:solidFill>
                  <a:effectLst/>
                  <a:hlinkClick r:id="rId4">
                    <a:extLst>
                      <a:ext uri="{A12FA001-AC4F-418D-AE19-62706E023703}">
                        <ahyp:hlinkClr xmlns:ahyp="http://schemas.microsoft.com/office/drawing/2018/hyperlinkcolor" val="tx"/>
                      </a:ext>
                    </a:extLst>
                  </a:hlinkClick>
                </a:rPr>
                <a:t>Find an Ofsted inspection report</a:t>
              </a:r>
              <a:endParaRPr lang="en-GB" sz="1100" dirty="0">
                <a:solidFill>
                  <a:schemeClr val="accent5">
                    <a:lumMod val="20000"/>
                    <a:lumOff val="80000"/>
                  </a:schemeClr>
                </a:solidFill>
                <a:effectLst/>
              </a:endParaRPr>
            </a:p>
            <a:p>
              <a:pPr lvl="0" defTabSz="711200">
                <a:lnSpc>
                  <a:spcPct val="90000"/>
                </a:lnSpc>
                <a:spcBef>
                  <a:spcPct val="0"/>
                </a:spcBef>
                <a:spcAft>
                  <a:spcPct val="35000"/>
                </a:spcAft>
              </a:pPr>
              <a:endParaRPr lang="en-GB" sz="1100" kern="1200" dirty="0">
                <a:solidFill>
                  <a:schemeClr val="bg1"/>
                </a:solidFill>
              </a:endParaRPr>
            </a:p>
            <a:p>
              <a:pPr marL="84138" lvl="0" indent="-84138" defTabSz="711200">
                <a:lnSpc>
                  <a:spcPct val="90000"/>
                </a:lnSpc>
                <a:spcBef>
                  <a:spcPct val="0"/>
                </a:spcBef>
                <a:spcAft>
                  <a:spcPct val="35000"/>
                </a:spcAft>
                <a:buFont typeface="Arial" panose="020B0604020202020204" pitchFamily="34" charset="0"/>
                <a:buChar char="•"/>
              </a:pPr>
              <a:endParaRPr lang="en-GB" sz="1200" kern="1200" dirty="0">
                <a:solidFill>
                  <a:schemeClr val="bg1"/>
                </a:solidFill>
              </a:endParaRPr>
            </a:p>
          </p:txBody>
        </p:sp>
      </p:grpSp>
    </p:spTree>
    <p:extLst>
      <p:ext uri="{BB962C8B-B14F-4D97-AF65-F5344CB8AC3E}">
        <p14:creationId xmlns:p14="http://schemas.microsoft.com/office/powerpoint/2010/main" val="317722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E586F2-867F-B28B-55C6-3A4ED44916AD}"/>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3D2CDF8-9AA4-C1B8-1383-5C1D8C4E7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3BE1162-9BFE-DEF7-E412-C090C190768F}"/>
              </a:ext>
            </a:extLst>
          </p:cNvPr>
          <p:cNvSpPr>
            <a:spLocks noGrp="1"/>
          </p:cNvSpPr>
          <p:nvPr>
            <p:ph type="title"/>
          </p:nvPr>
        </p:nvSpPr>
        <p:spPr>
          <a:xfrm>
            <a:off x="2593424" y="169290"/>
            <a:ext cx="6866106" cy="967564"/>
          </a:xfrm>
        </p:spPr>
        <p:txBody>
          <a:bodyPr vert="horz" lIns="91440" tIns="45720" rIns="91440" bIns="45720" rtlCol="0" anchor="ctr">
            <a:normAutofit/>
          </a:bodyPr>
          <a:lstStyle/>
          <a:p>
            <a:pPr algn="r"/>
            <a:r>
              <a:rPr lang="en-US" dirty="0"/>
              <a:t>…..</a:t>
            </a:r>
            <a:r>
              <a:rPr lang="en-US" dirty="0" err="1"/>
              <a:t>cont</a:t>
            </a:r>
            <a:endParaRPr lang="en-US" dirty="0"/>
          </a:p>
        </p:txBody>
      </p:sp>
      <p:sp>
        <p:nvSpPr>
          <p:cNvPr id="21" name="!!Arc">
            <a:extLst>
              <a:ext uri="{FF2B5EF4-FFF2-40B4-BE49-F238E27FC236}">
                <a16:creationId xmlns:a16="http://schemas.microsoft.com/office/drawing/2014/main" id="{98F6755E-B7F7-D12B-31CB-92FEFAE32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79F25837-BAE0-9596-3F9A-AED39E5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D1A24FA-B0B1-A0EB-FF9E-988830FB9399}"/>
              </a:ext>
            </a:extLst>
          </p:cNvPr>
          <p:cNvGrpSpPr/>
          <p:nvPr/>
        </p:nvGrpSpPr>
        <p:grpSpPr>
          <a:xfrm>
            <a:off x="688252" y="3505138"/>
            <a:ext cx="9360001" cy="2499187"/>
            <a:chOff x="706443" y="1301768"/>
            <a:chExt cx="9582967" cy="1624456"/>
          </a:xfrm>
        </p:grpSpPr>
        <p:sp>
          <p:nvSpPr>
            <p:cNvPr id="4" name="Freeform: Shape 3">
              <a:extLst>
                <a:ext uri="{FF2B5EF4-FFF2-40B4-BE49-F238E27FC236}">
                  <a16:creationId xmlns:a16="http://schemas.microsoft.com/office/drawing/2014/main" id="{179CA97A-8413-97B1-774F-F112FC13DE6A}"/>
                </a:ext>
              </a:extLst>
            </p:cNvPr>
            <p:cNvSpPr/>
            <p:nvPr/>
          </p:nvSpPr>
          <p:spPr>
            <a:xfrm>
              <a:off x="706443" y="1301768"/>
              <a:ext cx="1549538" cy="1620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Reasons for Plan</a:t>
              </a:r>
            </a:p>
          </p:txBody>
        </p:sp>
        <p:sp>
          <p:nvSpPr>
            <p:cNvPr id="5" name="TextBox 4">
              <a:extLst>
                <a:ext uri="{FF2B5EF4-FFF2-40B4-BE49-F238E27FC236}">
                  <a16:creationId xmlns:a16="http://schemas.microsoft.com/office/drawing/2014/main" id="{32026FB1-2BCD-8271-F470-9BE0E0BFAE58}"/>
                </a:ext>
              </a:extLst>
            </p:cNvPr>
            <p:cNvSpPr txBox="1"/>
            <p:nvPr/>
          </p:nvSpPr>
          <p:spPr>
            <a:xfrm>
              <a:off x="2255981" y="1301769"/>
              <a:ext cx="2738669" cy="1620000"/>
            </a:xfrm>
            <a:prstGeom prst="rect">
              <a:avLst/>
            </a:prstGeom>
            <a:noFill/>
            <a:ln w="19050">
              <a:solidFill>
                <a:schemeClr val="accent5"/>
              </a:solidFill>
            </a:ln>
          </p:spPr>
          <p:txBody>
            <a:bodyPr wrap="square" rtlCol="0">
              <a:spAutoFit/>
            </a:bodyPr>
            <a:lstStyle/>
            <a:p>
              <a:pPr marL="285750" indent="-285750">
                <a:buFont typeface="Arial" panose="020B0604020202020204" pitchFamily="34" charset="0"/>
                <a:buChar char="•"/>
              </a:pPr>
              <a:r>
                <a:rPr lang="en-GB" sz="1100" dirty="0"/>
                <a:t>Diagnosed mental illness/condition</a:t>
              </a:r>
            </a:p>
            <a:p>
              <a:pPr marL="285750" indent="-285750">
                <a:buFont typeface="Arial" panose="020B0604020202020204" pitchFamily="34" charset="0"/>
                <a:buChar char="•"/>
              </a:pPr>
              <a:r>
                <a:rPr lang="en-GB" sz="1100" dirty="0"/>
                <a:t>Emotion Based School Absence (anxiety)</a:t>
              </a:r>
            </a:p>
            <a:p>
              <a:pPr marL="285750" indent="-285750">
                <a:buFont typeface="Arial" panose="020B0604020202020204" pitchFamily="34" charset="0"/>
                <a:buChar char="•"/>
              </a:pPr>
              <a:r>
                <a:rPr lang="en-GB" sz="1100" dirty="0"/>
                <a:t>In-school issues</a:t>
              </a:r>
            </a:p>
            <a:p>
              <a:pPr marL="285750" indent="-285750">
                <a:buFont typeface="Arial" panose="020B0604020202020204" pitchFamily="34" charset="0"/>
                <a:buChar char="•"/>
              </a:pPr>
              <a:r>
                <a:rPr lang="en-GB" sz="1100" dirty="0"/>
                <a:t>Settling in (pupil new to school)</a:t>
              </a:r>
            </a:p>
            <a:p>
              <a:pPr marL="285750" indent="-285750">
                <a:buFont typeface="Arial" panose="020B0604020202020204" pitchFamily="34" charset="0"/>
                <a:buChar char="•"/>
              </a:pPr>
              <a:r>
                <a:rPr lang="en-GB" sz="1100" dirty="0"/>
                <a:t>SEN – temporary reasonable adjustment</a:t>
              </a:r>
            </a:p>
            <a:p>
              <a:pPr marL="285750" indent="-285750">
                <a:buFont typeface="Arial" panose="020B0604020202020204" pitchFamily="34" charset="0"/>
                <a:buChar char="•"/>
              </a:pPr>
              <a:r>
                <a:rPr lang="en-GB" sz="1100" dirty="0"/>
                <a:t>Diagnosed Social Emotional Mental Health (SEMH)</a:t>
              </a:r>
            </a:p>
            <a:p>
              <a:pPr marL="285750" indent="-285750">
                <a:buFont typeface="Arial" panose="020B0604020202020204" pitchFamily="34" charset="0"/>
                <a:buChar char="•"/>
              </a:pPr>
              <a:r>
                <a:rPr lang="en-GB" sz="1100" dirty="0"/>
                <a:t>Housing (instability, distance, overcrowding)</a:t>
              </a:r>
            </a:p>
            <a:p>
              <a:pPr marL="285750" indent="-285750">
                <a:buFont typeface="Arial" panose="020B0604020202020204" pitchFamily="34" charset="0"/>
                <a:buChar char="•"/>
              </a:pPr>
              <a:r>
                <a:rPr lang="en-GB" sz="1100" dirty="0"/>
                <a:t>Long term physical illness/condition (more than two weeks)</a:t>
              </a:r>
            </a:p>
            <a:p>
              <a:pPr marL="285750" indent="-285750">
                <a:buFont typeface="Arial" panose="020B0604020202020204" pitchFamily="34" charset="0"/>
                <a:buChar char="•"/>
              </a:pPr>
              <a:r>
                <a:rPr lang="en-GB" sz="1100" dirty="0"/>
                <a:t>Off site development or course</a:t>
              </a:r>
            </a:p>
          </p:txBody>
        </p:sp>
        <p:sp>
          <p:nvSpPr>
            <p:cNvPr id="9" name="Freeform: Shape 8">
              <a:extLst>
                <a:ext uri="{FF2B5EF4-FFF2-40B4-BE49-F238E27FC236}">
                  <a16:creationId xmlns:a16="http://schemas.microsoft.com/office/drawing/2014/main" id="{85265054-FB56-5CA2-8B2C-7B703399D818}"/>
                </a:ext>
              </a:extLst>
            </p:cNvPr>
            <p:cNvSpPr/>
            <p:nvPr/>
          </p:nvSpPr>
          <p:spPr>
            <a:xfrm>
              <a:off x="4994650" y="1306224"/>
              <a:ext cx="5294760" cy="1620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171450" lvl="0" indent="-171450" defTabSz="711200">
                <a:lnSpc>
                  <a:spcPct val="90000"/>
                </a:lnSpc>
                <a:spcBef>
                  <a:spcPct val="0"/>
                </a:spcBef>
                <a:spcAft>
                  <a:spcPct val="35000"/>
                </a:spcAft>
                <a:buFont typeface="Arial" panose="020B0604020202020204" pitchFamily="34" charset="0"/>
                <a:buChar char="•"/>
              </a:pPr>
              <a:r>
                <a:rPr lang="en-GB" sz="1200" kern="1200" dirty="0">
                  <a:solidFill>
                    <a:schemeClr val="bg1"/>
                  </a:solidFill>
                </a:rPr>
                <a:t>At least one reason must be selected</a:t>
              </a:r>
            </a:p>
            <a:p>
              <a:pPr marL="171450" lvl="0" indent="-171450" defTabSz="711200">
                <a:lnSpc>
                  <a:spcPct val="90000"/>
                </a:lnSpc>
                <a:spcBef>
                  <a:spcPct val="0"/>
                </a:spcBef>
                <a:spcAft>
                  <a:spcPct val="35000"/>
                </a:spcAft>
                <a:buFont typeface="Arial" panose="020B0604020202020204" pitchFamily="34" charset="0"/>
                <a:buChar char="•"/>
              </a:pPr>
              <a:r>
                <a:rPr lang="en-GB" sz="1200" dirty="0">
                  <a:solidFill>
                    <a:schemeClr val="bg1"/>
                  </a:solidFill>
                </a:rPr>
                <a:t>You can select as many reasons as are relevant</a:t>
              </a:r>
            </a:p>
            <a:p>
              <a:pPr marL="0" lvl="0" indent="0" defTabSz="711200">
                <a:lnSpc>
                  <a:spcPct val="90000"/>
                </a:lnSpc>
                <a:spcBef>
                  <a:spcPct val="0"/>
                </a:spcBef>
                <a:spcAft>
                  <a:spcPct val="35000"/>
                </a:spcAft>
                <a:buNone/>
              </a:pPr>
              <a:endParaRPr lang="en-GB" sz="1200" kern="1200" dirty="0">
                <a:solidFill>
                  <a:schemeClr val="bg1"/>
                </a:solidFill>
              </a:endParaRPr>
            </a:p>
          </p:txBody>
        </p:sp>
      </p:grpSp>
      <p:grpSp>
        <p:nvGrpSpPr>
          <p:cNvPr id="74" name="Group 73">
            <a:extLst>
              <a:ext uri="{FF2B5EF4-FFF2-40B4-BE49-F238E27FC236}">
                <a16:creationId xmlns:a16="http://schemas.microsoft.com/office/drawing/2014/main" id="{F67CEDC7-5B30-B74E-156B-7F2464B50C7D}"/>
              </a:ext>
            </a:extLst>
          </p:cNvPr>
          <p:cNvGrpSpPr/>
          <p:nvPr/>
        </p:nvGrpSpPr>
        <p:grpSpPr>
          <a:xfrm>
            <a:off x="688253" y="1355318"/>
            <a:ext cx="9360000" cy="1620000"/>
            <a:chOff x="608012" y="3359439"/>
            <a:chExt cx="9506374" cy="701498"/>
          </a:xfrm>
        </p:grpSpPr>
        <p:grpSp>
          <p:nvGrpSpPr>
            <p:cNvPr id="20" name="Group 19">
              <a:extLst>
                <a:ext uri="{FF2B5EF4-FFF2-40B4-BE49-F238E27FC236}">
                  <a16:creationId xmlns:a16="http://schemas.microsoft.com/office/drawing/2014/main" id="{77D6F423-6B50-FD7C-2532-15E2A6D596D2}"/>
                </a:ext>
              </a:extLst>
            </p:cNvPr>
            <p:cNvGrpSpPr/>
            <p:nvPr/>
          </p:nvGrpSpPr>
          <p:grpSpPr>
            <a:xfrm>
              <a:off x="608012" y="3359439"/>
              <a:ext cx="4261544" cy="701498"/>
              <a:chOff x="608712" y="3472295"/>
              <a:chExt cx="5940444" cy="675667"/>
            </a:xfrm>
          </p:grpSpPr>
          <p:sp>
            <p:nvSpPr>
              <p:cNvPr id="24" name="Freeform: Shape 23">
                <a:extLst>
                  <a:ext uri="{FF2B5EF4-FFF2-40B4-BE49-F238E27FC236}">
                    <a16:creationId xmlns:a16="http://schemas.microsoft.com/office/drawing/2014/main" id="{A9BB89B3-0329-6284-A4F5-54E52777F8FD}"/>
                  </a:ext>
                </a:extLst>
              </p:cNvPr>
              <p:cNvSpPr/>
              <p:nvPr/>
            </p:nvSpPr>
            <p:spPr>
              <a:xfrm>
                <a:off x="608712" y="3472295"/>
                <a:ext cx="2160000" cy="675666"/>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Family Consultation</a:t>
                </a:r>
              </a:p>
              <a:p>
                <a:pPr marL="0" lvl="0" indent="0" algn="ctr" defTabSz="711200">
                  <a:lnSpc>
                    <a:spcPct val="90000"/>
                  </a:lnSpc>
                  <a:spcBef>
                    <a:spcPct val="0"/>
                  </a:spcBef>
                  <a:spcAft>
                    <a:spcPct val="35000"/>
                  </a:spcAft>
                  <a:buNone/>
                </a:pPr>
                <a:r>
                  <a:rPr lang="en-GB" sz="1600" kern="1200" dirty="0"/>
                  <a:t> &amp; </a:t>
                </a:r>
              </a:p>
              <a:p>
                <a:pPr marL="0" lvl="0" indent="0" algn="ctr" defTabSz="711200">
                  <a:lnSpc>
                    <a:spcPct val="90000"/>
                  </a:lnSpc>
                  <a:spcBef>
                    <a:spcPct val="0"/>
                  </a:spcBef>
                  <a:spcAft>
                    <a:spcPct val="35000"/>
                  </a:spcAft>
                  <a:buNone/>
                </a:pPr>
                <a:r>
                  <a:rPr lang="en-GB" sz="1600" kern="1200" dirty="0"/>
                  <a:t>Agreement</a:t>
                </a:r>
              </a:p>
            </p:txBody>
          </p:sp>
          <p:sp>
            <p:nvSpPr>
              <p:cNvPr id="25" name="TextBox 24">
                <a:extLst>
                  <a:ext uri="{FF2B5EF4-FFF2-40B4-BE49-F238E27FC236}">
                    <a16:creationId xmlns:a16="http://schemas.microsoft.com/office/drawing/2014/main" id="{82E58002-4BCA-18AB-62ED-5736B017C5A3}"/>
                  </a:ext>
                </a:extLst>
              </p:cNvPr>
              <p:cNvSpPr txBox="1"/>
              <p:nvPr/>
            </p:nvSpPr>
            <p:spPr>
              <a:xfrm>
                <a:off x="2766238" y="3472295"/>
                <a:ext cx="3782918" cy="675667"/>
              </a:xfrm>
              <a:prstGeom prst="rect">
                <a:avLst/>
              </a:prstGeom>
              <a:noFill/>
              <a:ln w="19050">
                <a:solidFill>
                  <a:schemeClr val="accent4"/>
                </a:solidFill>
              </a:ln>
            </p:spPr>
            <p:txBody>
              <a:bodyPr wrap="square" rtlCol="0">
                <a:spAutoFit/>
              </a:bodyPr>
              <a:lstStyle/>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Parental agreement</a:t>
                </a:r>
              </a:p>
              <a:p>
                <a:pPr marL="285750" indent="-285750">
                  <a:buFont typeface="Arial" panose="020B0604020202020204" pitchFamily="34" charset="0"/>
                  <a:buChar char="•"/>
                </a:pPr>
                <a:r>
                  <a:rPr lang="en-GB" sz="1100" dirty="0"/>
                  <a:t>Parent view and aspirations for pupil</a:t>
                </a:r>
              </a:p>
              <a:p>
                <a:pPr marL="285750" indent="-285750">
                  <a:buFont typeface="Arial" panose="020B0604020202020204" pitchFamily="34" charset="0"/>
                  <a:buChar char="•"/>
                </a:pPr>
                <a:r>
                  <a:rPr lang="en-GB" sz="1100" dirty="0"/>
                  <a:t>Date of parent consultation</a:t>
                </a:r>
              </a:p>
              <a:p>
                <a:pPr marL="285750" indent="-285750">
                  <a:buFont typeface="Arial" panose="020B0604020202020204" pitchFamily="34" charset="0"/>
                  <a:buChar char="•"/>
                </a:pPr>
                <a:r>
                  <a:rPr lang="en-GB" sz="1100" dirty="0"/>
                  <a:t>Pupil views</a:t>
                </a:r>
              </a:p>
            </p:txBody>
          </p:sp>
        </p:grpSp>
        <p:sp>
          <p:nvSpPr>
            <p:cNvPr id="71" name="Freeform: Shape 70">
              <a:extLst>
                <a:ext uri="{FF2B5EF4-FFF2-40B4-BE49-F238E27FC236}">
                  <a16:creationId xmlns:a16="http://schemas.microsoft.com/office/drawing/2014/main" id="{4A60B4E0-2032-7707-3A99-BFF7D3DF5DE5}"/>
                </a:ext>
              </a:extLst>
            </p:cNvPr>
            <p:cNvSpPr/>
            <p:nvPr/>
          </p:nvSpPr>
          <p:spPr>
            <a:xfrm>
              <a:off x="4867739" y="3359439"/>
              <a:ext cx="5246647" cy="701498"/>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84138" lvl="0" indent="-84138"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Parental agreement must be demonstrated unless pupil has been directed off site under section 29a. Any CMOE plan that does not have the agreement of the pupil’s parent/s is an illegal exclusion unless the pupil has been directed off site under section 29a.</a:t>
              </a:r>
            </a:p>
            <a:p>
              <a:pPr marL="84138" lvl="0" indent="-84138" defTabSz="711200">
                <a:lnSpc>
                  <a:spcPct val="90000"/>
                </a:lnSpc>
                <a:spcBef>
                  <a:spcPct val="0"/>
                </a:spcBef>
                <a:spcAft>
                  <a:spcPct val="35000"/>
                </a:spcAft>
                <a:buFont typeface="Arial" panose="020B0604020202020204" pitchFamily="34" charset="0"/>
                <a:buChar char="•"/>
              </a:pPr>
              <a:r>
                <a:rPr lang="en-GB" sz="1100" dirty="0">
                  <a:solidFill>
                    <a:schemeClr val="bg1"/>
                  </a:solidFill>
                </a:rPr>
                <a:t>Pupil views must be collected where possible and appropriate.</a:t>
              </a:r>
            </a:p>
            <a:p>
              <a:pPr marL="84138" lvl="0" indent="-84138"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Parent and pupil views documents can be uploaded in the ‘Document Upload’ section if this is easier. </a:t>
              </a:r>
            </a:p>
          </p:txBody>
        </p:sp>
      </p:grpSp>
    </p:spTree>
    <p:extLst>
      <p:ext uri="{BB962C8B-B14F-4D97-AF65-F5344CB8AC3E}">
        <p14:creationId xmlns:p14="http://schemas.microsoft.com/office/powerpoint/2010/main" val="224832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95F5F-CE08-6FB5-3146-1DEFBF4FA00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3CE42E-F4E7-152A-9BED-88761E892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B62F1C2-7B85-CF38-646C-AA4FA50423DA}"/>
              </a:ext>
            </a:extLst>
          </p:cNvPr>
          <p:cNvSpPr>
            <a:spLocks noGrp="1"/>
          </p:cNvSpPr>
          <p:nvPr>
            <p:ph type="title"/>
          </p:nvPr>
        </p:nvSpPr>
        <p:spPr>
          <a:xfrm>
            <a:off x="2593424" y="169290"/>
            <a:ext cx="6866106" cy="967564"/>
          </a:xfrm>
        </p:spPr>
        <p:txBody>
          <a:bodyPr vert="horz" lIns="91440" tIns="45720" rIns="91440" bIns="45720" rtlCol="0" anchor="ctr">
            <a:normAutofit/>
          </a:bodyPr>
          <a:lstStyle/>
          <a:p>
            <a:pPr algn="r"/>
            <a:r>
              <a:rPr lang="en-US" dirty="0"/>
              <a:t>…..</a:t>
            </a:r>
            <a:r>
              <a:rPr lang="en-US" dirty="0" err="1"/>
              <a:t>cont</a:t>
            </a:r>
            <a:endParaRPr lang="en-US" dirty="0"/>
          </a:p>
        </p:txBody>
      </p:sp>
      <p:sp>
        <p:nvSpPr>
          <p:cNvPr id="21" name="!!Arc">
            <a:extLst>
              <a:ext uri="{FF2B5EF4-FFF2-40B4-BE49-F238E27FC236}">
                <a16:creationId xmlns:a16="http://schemas.microsoft.com/office/drawing/2014/main" id="{0AF9B634-DC4B-5AA6-16AA-B7CF52C9A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4B50C8D5-9CD6-6F27-1CA1-7F3BEA523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B6642FD-D43A-B3EB-6233-17E6AF39BDC3}"/>
              </a:ext>
            </a:extLst>
          </p:cNvPr>
          <p:cNvGrpSpPr/>
          <p:nvPr/>
        </p:nvGrpSpPr>
        <p:grpSpPr>
          <a:xfrm>
            <a:off x="634517" y="4108289"/>
            <a:ext cx="9360000" cy="1980000"/>
            <a:chOff x="620306" y="2059256"/>
            <a:chExt cx="9618268" cy="1001730"/>
          </a:xfrm>
        </p:grpSpPr>
        <p:grpSp>
          <p:nvGrpSpPr>
            <p:cNvPr id="6" name="Group 5">
              <a:extLst>
                <a:ext uri="{FF2B5EF4-FFF2-40B4-BE49-F238E27FC236}">
                  <a16:creationId xmlns:a16="http://schemas.microsoft.com/office/drawing/2014/main" id="{E24986A4-0795-93F8-0824-2FD25EA5F3C7}"/>
                </a:ext>
              </a:extLst>
            </p:cNvPr>
            <p:cNvGrpSpPr/>
            <p:nvPr/>
          </p:nvGrpSpPr>
          <p:grpSpPr>
            <a:xfrm>
              <a:off x="620306" y="2059256"/>
              <a:ext cx="4284244" cy="1001730"/>
              <a:chOff x="625849" y="2219985"/>
              <a:chExt cx="5972080" cy="964841"/>
            </a:xfrm>
          </p:grpSpPr>
          <p:sp>
            <p:nvSpPr>
              <p:cNvPr id="16" name="Freeform: Shape 15">
                <a:extLst>
                  <a:ext uri="{FF2B5EF4-FFF2-40B4-BE49-F238E27FC236}">
                    <a16:creationId xmlns:a16="http://schemas.microsoft.com/office/drawing/2014/main" id="{E6CEB34A-F050-E83A-AA5C-5007571A3D48}"/>
                  </a:ext>
                </a:extLst>
              </p:cNvPr>
              <p:cNvSpPr/>
              <p:nvPr/>
            </p:nvSpPr>
            <p:spPr>
              <a:xfrm>
                <a:off x="625849" y="2219985"/>
                <a:ext cx="2160000" cy="964841"/>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3"/>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Other Agencies Involved</a:t>
                </a:r>
              </a:p>
              <a:p>
                <a:pPr marL="0" lvl="0" indent="0" algn="ctr" defTabSz="711200">
                  <a:lnSpc>
                    <a:spcPct val="90000"/>
                  </a:lnSpc>
                  <a:spcBef>
                    <a:spcPct val="0"/>
                  </a:spcBef>
                  <a:spcAft>
                    <a:spcPct val="35000"/>
                  </a:spcAft>
                  <a:buNone/>
                </a:pPr>
                <a:r>
                  <a:rPr lang="en-GB" sz="1600" kern="1200" dirty="0"/>
                  <a:t>~</a:t>
                </a:r>
              </a:p>
              <a:p>
                <a:pPr marL="0" lvl="0" indent="0" algn="ctr" defTabSz="711200">
                  <a:lnSpc>
                    <a:spcPct val="90000"/>
                  </a:lnSpc>
                  <a:spcBef>
                    <a:spcPct val="0"/>
                  </a:spcBef>
                  <a:spcAft>
                    <a:spcPct val="35000"/>
                  </a:spcAft>
                  <a:buNone/>
                </a:pPr>
                <a:r>
                  <a:rPr lang="en-GB" sz="1600" kern="1200" dirty="0"/>
                  <a:t>External Support</a:t>
                </a:r>
              </a:p>
            </p:txBody>
          </p:sp>
          <p:sp>
            <p:nvSpPr>
              <p:cNvPr id="20" name="TextBox 19">
                <a:extLst>
                  <a:ext uri="{FF2B5EF4-FFF2-40B4-BE49-F238E27FC236}">
                    <a16:creationId xmlns:a16="http://schemas.microsoft.com/office/drawing/2014/main" id="{F35F5BBA-E973-1DF6-D439-011FCC74BCD5}"/>
                  </a:ext>
                </a:extLst>
              </p:cNvPr>
              <p:cNvSpPr txBox="1"/>
              <p:nvPr/>
            </p:nvSpPr>
            <p:spPr>
              <a:xfrm>
                <a:off x="2766234" y="2219985"/>
                <a:ext cx="3831695" cy="964841"/>
              </a:xfrm>
              <a:prstGeom prst="rect">
                <a:avLst/>
              </a:prstGeom>
              <a:noFill/>
              <a:ln w="19050">
                <a:solidFill>
                  <a:schemeClr val="accent3"/>
                </a:solidFill>
              </a:ln>
            </p:spPr>
            <p:txBody>
              <a:bodyPr wrap="square" rtlCol="0">
                <a:spAutoFit/>
              </a:bodyPr>
              <a:lstStyle/>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sz="1100" dirty="0"/>
              </a:p>
              <a:p>
                <a:endParaRPr lang="en-GB" sz="1100" dirty="0"/>
              </a:p>
              <a:p>
                <a:pPr marL="171450" indent="-171450">
                  <a:buFont typeface="Arial" panose="020B0604020202020204" pitchFamily="34" charset="0"/>
                  <a:buChar char="•"/>
                </a:pPr>
                <a:r>
                  <a:rPr lang="en-GB" sz="1100" dirty="0"/>
                  <a:t>This is where you tell us about any support the pupil is receiving outside of school, or in school but by an external provider</a:t>
                </a:r>
              </a:p>
            </p:txBody>
          </p:sp>
        </p:grpSp>
        <p:sp>
          <p:nvSpPr>
            <p:cNvPr id="11" name="Freeform: Shape 10">
              <a:extLst>
                <a:ext uri="{FF2B5EF4-FFF2-40B4-BE49-F238E27FC236}">
                  <a16:creationId xmlns:a16="http://schemas.microsoft.com/office/drawing/2014/main" id="{CD34557A-05AF-B116-485A-1AA91E258AD1}"/>
                </a:ext>
              </a:extLst>
            </p:cNvPr>
            <p:cNvSpPr/>
            <p:nvPr/>
          </p:nvSpPr>
          <p:spPr>
            <a:xfrm>
              <a:off x="4924273" y="2059256"/>
              <a:ext cx="5314301" cy="100173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3"/>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defTabSz="711200">
                <a:lnSpc>
                  <a:spcPct val="90000"/>
                </a:lnSpc>
                <a:spcBef>
                  <a:spcPct val="0"/>
                </a:spcBef>
                <a:spcAft>
                  <a:spcPct val="35000"/>
                </a:spcAft>
              </a:pPr>
              <a:endParaRPr lang="en-GB" sz="1100" kern="1200" dirty="0">
                <a:solidFill>
                  <a:schemeClr val="bg1"/>
                </a:solidFill>
              </a:endParaRPr>
            </a:p>
            <a:p>
              <a:pPr marL="171450" lvl="0" indent="-171450"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You can select as many of these options as are relevant</a:t>
              </a:r>
            </a:p>
            <a:p>
              <a:pPr marL="171450" lvl="0" indent="-171450" defTabSz="711200">
                <a:lnSpc>
                  <a:spcPct val="90000"/>
                </a:lnSpc>
                <a:spcBef>
                  <a:spcPct val="0"/>
                </a:spcBef>
                <a:spcAft>
                  <a:spcPct val="35000"/>
                </a:spcAft>
                <a:buFont typeface="Arial" panose="020B0604020202020204" pitchFamily="34" charset="0"/>
                <a:buChar char="•"/>
              </a:pPr>
              <a:r>
                <a:rPr lang="en-GB" sz="1100" dirty="0">
                  <a:solidFill>
                    <a:schemeClr val="bg1"/>
                  </a:solidFill>
                </a:rPr>
                <a:t>If the support the pupil is not listed, please put their details in ‘Other Agencies’</a:t>
              </a:r>
              <a:endParaRPr lang="en-GB" sz="1100" kern="1200" dirty="0">
                <a:solidFill>
                  <a:schemeClr val="bg1"/>
                </a:solidFill>
              </a:endParaRPr>
            </a:p>
            <a:p>
              <a:pPr marL="84138" lvl="0" indent="-84138" defTabSz="711200">
                <a:lnSpc>
                  <a:spcPct val="90000"/>
                </a:lnSpc>
                <a:spcBef>
                  <a:spcPct val="0"/>
                </a:spcBef>
                <a:spcAft>
                  <a:spcPct val="35000"/>
                </a:spcAft>
                <a:buFont typeface="Arial" panose="020B0604020202020204" pitchFamily="34" charset="0"/>
                <a:buChar char="•"/>
              </a:pPr>
              <a:endParaRPr lang="en-GB" sz="1200" kern="1200" dirty="0">
                <a:solidFill>
                  <a:schemeClr val="bg1"/>
                </a:solidFill>
              </a:endParaRPr>
            </a:p>
          </p:txBody>
        </p:sp>
      </p:grpSp>
      <p:grpSp>
        <p:nvGrpSpPr>
          <p:cNvPr id="32" name="Group 31">
            <a:extLst>
              <a:ext uri="{FF2B5EF4-FFF2-40B4-BE49-F238E27FC236}">
                <a16:creationId xmlns:a16="http://schemas.microsoft.com/office/drawing/2014/main" id="{E7719510-35BA-8DA1-BCD3-50A8FDE20291}"/>
              </a:ext>
            </a:extLst>
          </p:cNvPr>
          <p:cNvGrpSpPr/>
          <p:nvPr/>
        </p:nvGrpSpPr>
        <p:grpSpPr>
          <a:xfrm>
            <a:off x="634517" y="2917577"/>
            <a:ext cx="9360000" cy="721358"/>
            <a:chOff x="598418" y="4966194"/>
            <a:chExt cx="9431999" cy="721358"/>
          </a:xfrm>
        </p:grpSpPr>
        <p:sp>
          <p:nvSpPr>
            <p:cNvPr id="33" name="Freeform: Shape 32">
              <a:extLst>
                <a:ext uri="{FF2B5EF4-FFF2-40B4-BE49-F238E27FC236}">
                  <a16:creationId xmlns:a16="http://schemas.microsoft.com/office/drawing/2014/main" id="{02C68F19-24DE-36A3-E181-24640478409D}"/>
                </a:ext>
              </a:extLst>
            </p:cNvPr>
            <p:cNvSpPr/>
            <p:nvPr/>
          </p:nvSpPr>
          <p:spPr>
            <a:xfrm>
              <a:off x="598418" y="4966195"/>
              <a:ext cx="1512000" cy="720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In School Support</a:t>
              </a:r>
            </a:p>
          </p:txBody>
        </p:sp>
        <p:sp>
          <p:nvSpPr>
            <p:cNvPr id="34" name="TextBox 33">
              <a:extLst>
                <a:ext uri="{FF2B5EF4-FFF2-40B4-BE49-F238E27FC236}">
                  <a16:creationId xmlns:a16="http://schemas.microsoft.com/office/drawing/2014/main" id="{C426DA0C-80CC-F5EB-AF78-602A8A3421D7}"/>
                </a:ext>
              </a:extLst>
            </p:cNvPr>
            <p:cNvSpPr txBox="1"/>
            <p:nvPr/>
          </p:nvSpPr>
          <p:spPr>
            <a:xfrm>
              <a:off x="2110418" y="4966194"/>
              <a:ext cx="2700000" cy="720000"/>
            </a:xfrm>
            <a:prstGeom prst="rect">
              <a:avLst/>
            </a:prstGeom>
            <a:noFill/>
            <a:ln w="19050">
              <a:solidFill>
                <a:schemeClr val="accent2"/>
              </a:solidFill>
            </a:ln>
          </p:spPr>
          <p:txBody>
            <a:bodyPr wrap="square" rtlCol="0">
              <a:spAutoFit/>
            </a:bodyPr>
            <a:lstStyle/>
            <a:p>
              <a:endParaRPr lang="en-GB" sz="1100" dirty="0"/>
            </a:p>
            <a:p>
              <a:endParaRPr lang="en-GB" sz="400" dirty="0"/>
            </a:p>
            <a:p>
              <a:r>
                <a:rPr lang="en-GB" sz="1100" dirty="0"/>
                <a:t>This field is blank but must be filled in</a:t>
              </a:r>
            </a:p>
          </p:txBody>
        </p:sp>
        <p:sp>
          <p:nvSpPr>
            <p:cNvPr id="35" name="Freeform: Shape 34">
              <a:extLst>
                <a:ext uri="{FF2B5EF4-FFF2-40B4-BE49-F238E27FC236}">
                  <a16:creationId xmlns:a16="http://schemas.microsoft.com/office/drawing/2014/main" id="{60EA122C-89BE-D629-7FC1-1A33CE2CBD03}"/>
                </a:ext>
              </a:extLst>
            </p:cNvPr>
            <p:cNvSpPr/>
            <p:nvPr/>
          </p:nvSpPr>
          <p:spPr>
            <a:xfrm>
              <a:off x="4810417" y="4967552"/>
              <a:ext cx="5220000" cy="720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defTabSz="711200">
                <a:lnSpc>
                  <a:spcPct val="90000"/>
                </a:lnSpc>
                <a:spcBef>
                  <a:spcPct val="0"/>
                </a:spcBef>
                <a:spcAft>
                  <a:spcPct val="35000"/>
                </a:spcAft>
              </a:pPr>
              <a:r>
                <a:rPr lang="en-GB" sz="1100" kern="1200" dirty="0"/>
                <a:t>This field is where you let us know about all the in-school support the pupil is receiving; counselling, pastoral su</a:t>
              </a:r>
              <a:r>
                <a:rPr lang="en-GB" sz="1100" dirty="0"/>
                <a:t>pport, sensory room time etc. Any reasonable adjustments or support arrangements you have in place in school must be detailed here. </a:t>
              </a:r>
              <a:endParaRPr lang="en-GB" sz="1100" kern="1200" dirty="0"/>
            </a:p>
          </p:txBody>
        </p:sp>
      </p:grpSp>
      <p:grpSp>
        <p:nvGrpSpPr>
          <p:cNvPr id="36" name="Group 35">
            <a:extLst>
              <a:ext uri="{FF2B5EF4-FFF2-40B4-BE49-F238E27FC236}">
                <a16:creationId xmlns:a16="http://schemas.microsoft.com/office/drawing/2014/main" id="{259EF6BE-434B-5108-1A9C-43F007AD6055}"/>
              </a:ext>
            </a:extLst>
          </p:cNvPr>
          <p:cNvGrpSpPr/>
          <p:nvPr/>
        </p:nvGrpSpPr>
        <p:grpSpPr>
          <a:xfrm>
            <a:off x="634517" y="1726866"/>
            <a:ext cx="9360000" cy="719999"/>
            <a:chOff x="626978" y="4118735"/>
            <a:chExt cx="9478708" cy="440006"/>
          </a:xfrm>
        </p:grpSpPr>
        <p:sp>
          <p:nvSpPr>
            <p:cNvPr id="37" name="Freeform: Shape 36">
              <a:extLst>
                <a:ext uri="{FF2B5EF4-FFF2-40B4-BE49-F238E27FC236}">
                  <a16:creationId xmlns:a16="http://schemas.microsoft.com/office/drawing/2014/main" id="{824086E6-3A36-A850-C47C-097D597375EA}"/>
                </a:ext>
              </a:extLst>
            </p:cNvPr>
            <p:cNvSpPr/>
            <p:nvPr/>
          </p:nvSpPr>
          <p:spPr>
            <a:xfrm>
              <a:off x="626978" y="4126041"/>
              <a:ext cx="1529694" cy="432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rgbClr val="FFC000"/>
            </a:solidFill>
            <a:ln w="28575">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Needs of Pupil</a:t>
              </a:r>
            </a:p>
          </p:txBody>
        </p:sp>
        <p:sp>
          <p:nvSpPr>
            <p:cNvPr id="38" name="TextBox 37">
              <a:extLst>
                <a:ext uri="{FF2B5EF4-FFF2-40B4-BE49-F238E27FC236}">
                  <a16:creationId xmlns:a16="http://schemas.microsoft.com/office/drawing/2014/main" id="{162902EC-6ACA-7758-4095-31953A37BA9D}"/>
                </a:ext>
              </a:extLst>
            </p:cNvPr>
            <p:cNvSpPr txBox="1"/>
            <p:nvPr/>
          </p:nvSpPr>
          <p:spPr>
            <a:xfrm>
              <a:off x="2173598" y="4118735"/>
              <a:ext cx="2700000" cy="440006"/>
            </a:xfrm>
            <a:prstGeom prst="rect">
              <a:avLst/>
            </a:prstGeom>
            <a:noFill/>
            <a:ln w="19050">
              <a:solidFill>
                <a:srgbClr val="FFC000"/>
              </a:solidFill>
            </a:ln>
          </p:spPr>
          <p:txBody>
            <a:bodyPr wrap="square" rtlCol="0">
              <a:spAutoFit/>
            </a:bodyPr>
            <a:lstStyle/>
            <a:p>
              <a:endParaRPr lang="en-GB" sz="800" dirty="0"/>
            </a:p>
            <a:p>
              <a:pPr marL="285750" indent="-285750">
                <a:buFont typeface="Arial" panose="020B0604020202020204" pitchFamily="34" charset="0"/>
                <a:buChar char="•"/>
              </a:pPr>
              <a:r>
                <a:rPr lang="en-GB" sz="1100" dirty="0"/>
                <a:t>SEND code of practice</a:t>
              </a:r>
            </a:p>
            <a:p>
              <a:pPr marL="285750" indent="-285750">
                <a:buFont typeface="Arial" panose="020B0604020202020204" pitchFamily="34" charset="0"/>
                <a:buChar char="•"/>
              </a:pPr>
              <a:r>
                <a:rPr lang="en-GB" sz="1100" dirty="0"/>
                <a:t>Category of SEND</a:t>
              </a:r>
            </a:p>
          </p:txBody>
        </p:sp>
        <p:sp>
          <p:nvSpPr>
            <p:cNvPr id="39" name="Freeform: Shape 38">
              <a:extLst>
                <a:ext uri="{FF2B5EF4-FFF2-40B4-BE49-F238E27FC236}">
                  <a16:creationId xmlns:a16="http://schemas.microsoft.com/office/drawing/2014/main" id="{6A9FA0C6-F3CE-68F6-FC6D-35C6337C4BFA}"/>
                </a:ext>
              </a:extLst>
            </p:cNvPr>
            <p:cNvSpPr/>
            <p:nvPr/>
          </p:nvSpPr>
          <p:spPr>
            <a:xfrm>
              <a:off x="4885686" y="4126041"/>
              <a:ext cx="5220000" cy="432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rgbClr val="FFC000"/>
            </a:solidFill>
            <a:ln w="28575">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171450" lvl="0" indent="-171450" defTabSz="711200">
                <a:lnSpc>
                  <a:spcPct val="90000"/>
                </a:lnSpc>
                <a:spcBef>
                  <a:spcPct val="0"/>
                </a:spcBef>
                <a:spcAft>
                  <a:spcPct val="35000"/>
                </a:spcAft>
                <a:buFont typeface="Arial" panose="020B0604020202020204" pitchFamily="34" charset="0"/>
                <a:buChar char="•"/>
              </a:pPr>
              <a:endParaRPr lang="en-GB" sz="1100" kern="1200" dirty="0"/>
            </a:p>
            <a:p>
              <a:pPr marL="171450" lvl="0" indent="-171450" defTabSz="711200">
                <a:lnSpc>
                  <a:spcPct val="90000"/>
                </a:lnSpc>
                <a:spcBef>
                  <a:spcPct val="0"/>
                </a:spcBef>
                <a:spcAft>
                  <a:spcPct val="35000"/>
                </a:spcAft>
                <a:buFont typeface="Arial" panose="020B0604020202020204" pitchFamily="34" charset="0"/>
                <a:buChar char="•"/>
              </a:pPr>
              <a:r>
                <a:rPr lang="en-GB" sz="1100" kern="1200" dirty="0"/>
                <a:t>SEND Code of Practice must be completed</a:t>
              </a:r>
            </a:p>
            <a:p>
              <a:pPr marL="171450" lvl="0" indent="-171450" defTabSz="711200">
                <a:lnSpc>
                  <a:spcPct val="90000"/>
                </a:lnSpc>
                <a:spcBef>
                  <a:spcPct val="0"/>
                </a:spcBef>
                <a:spcAft>
                  <a:spcPct val="35000"/>
                </a:spcAft>
                <a:buFont typeface="Arial" panose="020B0604020202020204" pitchFamily="34" charset="0"/>
                <a:buChar char="•"/>
              </a:pPr>
              <a:r>
                <a:rPr lang="en-GB" sz="1100" dirty="0"/>
                <a:t>If Education Health Care Plan or SEN Support are selected you must indicate what the pupil’s needs are.</a:t>
              </a:r>
              <a:endParaRPr lang="en-GB" sz="1100" kern="1200" dirty="0"/>
            </a:p>
            <a:p>
              <a:pPr marL="0" lvl="0" indent="0" algn="ctr" defTabSz="711200">
                <a:lnSpc>
                  <a:spcPct val="90000"/>
                </a:lnSpc>
                <a:spcBef>
                  <a:spcPct val="0"/>
                </a:spcBef>
                <a:spcAft>
                  <a:spcPct val="35000"/>
                </a:spcAft>
                <a:buNone/>
              </a:pPr>
              <a:endParaRPr lang="en-GB" sz="1600" kern="1200" dirty="0"/>
            </a:p>
          </p:txBody>
        </p:sp>
      </p:grpSp>
    </p:spTree>
    <p:extLst>
      <p:ext uri="{BB962C8B-B14F-4D97-AF65-F5344CB8AC3E}">
        <p14:creationId xmlns:p14="http://schemas.microsoft.com/office/powerpoint/2010/main" val="339935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621A00-A978-4123-6CD8-6F48506C4838}"/>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66F3C88-C500-46BF-4648-AC054364D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CF2A3A8-1202-6D8D-13FE-98B0863AC887}"/>
              </a:ext>
            </a:extLst>
          </p:cNvPr>
          <p:cNvSpPr>
            <a:spLocks noGrp="1"/>
          </p:cNvSpPr>
          <p:nvPr>
            <p:ph type="title"/>
          </p:nvPr>
        </p:nvSpPr>
        <p:spPr>
          <a:xfrm>
            <a:off x="2593424" y="169290"/>
            <a:ext cx="6866106" cy="967564"/>
          </a:xfrm>
        </p:spPr>
        <p:txBody>
          <a:bodyPr vert="horz" lIns="91440" tIns="45720" rIns="91440" bIns="45720" rtlCol="0" anchor="ctr">
            <a:normAutofit/>
          </a:bodyPr>
          <a:lstStyle/>
          <a:p>
            <a:pPr algn="r"/>
            <a:r>
              <a:rPr lang="en-US" dirty="0"/>
              <a:t>…..</a:t>
            </a:r>
            <a:r>
              <a:rPr lang="en-US" dirty="0" err="1"/>
              <a:t>cont</a:t>
            </a:r>
            <a:endParaRPr lang="en-US" dirty="0"/>
          </a:p>
        </p:txBody>
      </p:sp>
      <p:sp>
        <p:nvSpPr>
          <p:cNvPr id="21" name="!!Arc">
            <a:extLst>
              <a:ext uri="{FF2B5EF4-FFF2-40B4-BE49-F238E27FC236}">
                <a16:creationId xmlns:a16="http://schemas.microsoft.com/office/drawing/2014/main" id="{B383AF1D-B898-1CC8-4753-2697A8A8D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E0FC9B62-2C2F-02F6-A06B-C7D9B0137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14A7018-D94A-8316-FF5A-D67414817816}"/>
              </a:ext>
            </a:extLst>
          </p:cNvPr>
          <p:cNvGrpSpPr/>
          <p:nvPr/>
        </p:nvGrpSpPr>
        <p:grpSpPr>
          <a:xfrm>
            <a:off x="648194" y="3455048"/>
            <a:ext cx="9360000" cy="1261978"/>
            <a:chOff x="643904" y="4118036"/>
            <a:chExt cx="9448077" cy="440696"/>
          </a:xfrm>
        </p:grpSpPr>
        <p:sp>
          <p:nvSpPr>
            <p:cNvPr id="5" name="Freeform: Shape 4">
              <a:extLst>
                <a:ext uri="{FF2B5EF4-FFF2-40B4-BE49-F238E27FC236}">
                  <a16:creationId xmlns:a16="http://schemas.microsoft.com/office/drawing/2014/main" id="{7D7A484E-E49D-9EB1-83AC-6123A883E7EF}"/>
                </a:ext>
              </a:extLst>
            </p:cNvPr>
            <p:cNvSpPr/>
            <p:nvPr/>
          </p:nvSpPr>
          <p:spPr>
            <a:xfrm>
              <a:off x="643904" y="4122038"/>
              <a:ext cx="1529694" cy="432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rgbClr val="FFC000"/>
            </a:solidFill>
            <a:ln w="28575">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Document Upload</a:t>
              </a:r>
            </a:p>
          </p:txBody>
        </p:sp>
        <p:sp>
          <p:nvSpPr>
            <p:cNvPr id="7" name="TextBox 6">
              <a:extLst>
                <a:ext uri="{FF2B5EF4-FFF2-40B4-BE49-F238E27FC236}">
                  <a16:creationId xmlns:a16="http://schemas.microsoft.com/office/drawing/2014/main" id="{153F871E-9147-2660-5BD5-832506B27BC1}"/>
                </a:ext>
              </a:extLst>
            </p:cNvPr>
            <p:cNvSpPr txBox="1"/>
            <p:nvPr/>
          </p:nvSpPr>
          <p:spPr>
            <a:xfrm>
              <a:off x="2173598" y="4118727"/>
              <a:ext cx="2700000" cy="440005"/>
            </a:xfrm>
            <a:prstGeom prst="rect">
              <a:avLst/>
            </a:prstGeom>
            <a:noFill/>
            <a:ln w="19050">
              <a:solidFill>
                <a:srgbClr val="FFC000"/>
              </a:solidFill>
            </a:ln>
          </p:spPr>
          <p:txBody>
            <a:bodyPr wrap="square" rtlCol="0">
              <a:spAutoFit/>
            </a:bodyPr>
            <a:lstStyle/>
            <a:p>
              <a:endParaRPr lang="en-GB" sz="800" dirty="0"/>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This field is optional</a:t>
              </a:r>
            </a:p>
          </p:txBody>
        </p:sp>
        <p:sp>
          <p:nvSpPr>
            <p:cNvPr id="8" name="Freeform: Shape 7">
              <a:extLst>
                <a:ext uri="{FF2B5EF4-FFF2-40B4-BE49-F238E27FC236}">
                  <a16:creationId xmlns:a16="http://schemas.microsoft.com/office/drawing/2014/main" id="{8FA92FB7-D0FF-48C1-17AD-1E9A2A651510}"/>
                </a:ext>
              </a:extLst>
            </p:cNvPr>
            <p:cNvSpPr/>
            <p:nvPr/>
          </p:nvSpPr>
          <p:spPr>
            <a:xfrm>
              <a:off x="4871981" y="4118036"/>
              <a:ext cx="5220000" cy="440005"/>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rgbClr val="FFC000"/>
            </a:solidFill>
            <a:ln w="28575">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171450" lvl="0" indent="-171450" defTabSz="711200">
                <a:lnSpc>
                  <a:spcPct val="90000"/>
                </a:lnSpc>
                <a:spcBef>
                  <a:spcPct val="0"/>
                </a:spcBef>
                <a:spcAft>
                  <a:spcPct val="35000"/>
                </a:spcAft>
                <a:buFont typeface="Arial" panose="020B0604020202020204" pitchFamily="34" charset="0"/>
                <a:buChar char="•"/>
              </a:pPr>
              <a:endParaRPr lang="en-GB" sz="1100" kern="1200" dirty="0"/>
            </a:p>
            <a:p>
              <a:pPr marL="171450" lvl="0" indent="-171450" defTabSz="711200">
                <a:lnSpc>
                  <a:spcPct val="90000"/>
                </a:lnSpc>
                <a:spcBef>
                  <a:spcPct val="0"/>
                </a:spcBef>
                <a:spcAft>
                  <a:spcPct val="35000"/>
                </a:spcAft>
                <a:buFont typeface="Arial" panose="020B0604020202020204" pitchFamily="34" charset="0"/>
                <a:buChar char="•"/>
              </a:pPr>
              <a:endParaRPr lang="en-GB" sz="1100" kern="1200" dirty="0"/>
            </a:p>
            <a:p>
              <a:pPr marL="171450" lvl="0" indent="-171450" defTabSz="711200">
                <a:lnSpc>
                  <a:spcPct val="90000"/>
                </a:lnSpc>
                <a:spcBef>
                  <a:spcPct val="0"/>
                </a:spcBef>
                <a:spcAft>
                  <a:spcPct val="35000"/>
                </a:spcAft>
                <a:buFont typeface="Arial" panose="020B0604020202020204" pitchFamily="34" charset="0"/>
                <a:buChar char="•"/>
              </a:pPr>
              <a:r>
                <a:rPr lang="en-GB" sz="1100" kern="1200" dirty="0"/>
                <a:t>The document upload section can be used to provide us with any additional documents you feel are relevant</a:t>
              </a:r>
            </a:p>
            <a:p>
              <a:pPr marL="171450" lvl="0" indent="-171450" defTabSz="711200">
                <a:lnSpc>
                  <a:spcPct val="90000"/>
                </a:lnSpc>
                <a:spcBef>
                  <a:spcPct val="0"/>
                </a:spcBef>
                <a:spcAft>
                  <a:spcPct val="35000"/>
                </a:spcAft>
                <a:buFont typeface="Arial" panose="020B0604020202020204" pitchFamily="34" charset="0"/>
                <a:buChar char="•"/>
              </a:pPr>
              <a:r>
                <a:rPr lang="en-GB" sz="1100" dirty="0"/>
                <a:t>It can also be used to upload parent and pupil view documents where this is easier than entering them into the relevant fields in the ‘Family Consultation &amp; Agreement’ section</a:t>
              </a:r>
            </a:p>
            <a:p>
              <a:pPr marL="171450" lvl="0" indent="-171450" defTabSz="711200">
                <a:lnSpc>
                  <a:spcPct val="90000"/>
                </a:lnSpc>
                <a:spcBef>
                  <a:spcPct val="0"/>
                </a:spcBef>
                <a:spcAft>
                  <a:spcPct val="35000"/>
                </a:spcAft>
                <a:buFont typeface="Arial" panose="020B0604020202020204" pitchFamily="34" charset="0"/>
                <a:buChar char="•"/>
              </a:pPr>
              <a:r>
                <a:rPr lang="en-GB" sz="1100" kern="1200" dirty="0"/>
                <a:t>All documents uploaded must be in PDF or JPEG format</a:t>
              </a:r>
            </a:p>
            <a:p>
              <a:pPr marL="171450" lvl="0" indent="-171450" defTabSz="711200">
                <a:lnSpc>
                  <a:spcPct val="90000"/>
                </a:lnSpc>
                <a:spcBef>
                  <a:spcPct val="0"/>
                </a:spcBef>
                <a:spcAft>
                  <a:spcPct val="35000"/>
                </a:spcAft>
                <a:buFont typeface="Arial" panose="020B0604020202020204" pitchFamily="34" charset="0"/>
                <a:buChar char="•"/>
              </a:pPr>
              <a:endParaRPr lang="en-GB" sz="1100" kern="1200" dirty="0"/>
            </a:p>
            <a:p>
              <a:pPr marL="0" lvl="0" indent="0" algn="ctr" defTabSz="711200">
                <a:lnSpc>
                  <a:spcPct val="90000"/>
                </a:lnSpc>
                <a:spcBef>
                  <a:spcPct val="0"/>
                </a:spcBef>
                <a:spcAft>
                  <a:spcPct val="35000"/>
                </a:spcAft>
                <a:buNone/>
              </a:pPr>
              <a:endParaRPr lang="en-GB" sz="1600" kern="1200" dirty="0"/>
            </a:p>
          </p:txBody>
        </p:sp>
      </p:grpSp>
      <p:grpSp>
        <p:nvGrpSpPr>
          <p:cNvPr id="9" name="Group 8">
            <a:extLst>
              <a:ext uri="{FF2B5EF4-FFF2-40B4-BE49-F238E27FC236}">
                <a16:creationId xmlns:a16="http://schemas.microsoft.com/office/drawing/2014/main" id="{55261F82-BBFA-19AB-E904-FABCE607DA15}"/>
              </a:ext>
            </a:extLst>
          </p:cNvPr>
          <p:cNvGrpSpPr/>
          <p:nvPr/>
        </p:nvGrpSpPr>
        <p:grpSpPr>
          <a:xfrm>
            <a:off x="648194" y="5047751"/>
            <a:ext cx="9360000" cy="1080002"/>
            <a:chOff x="606236" y="1055796"/>
            <a:chExt cx="9529717" cy="936004"/>
          </a:xfrm>
        </p:grpSpPr>
        <p:sp>
          <p:nvSpPr>
            <p:cNvPr id="10" name="Freeform: Shape 9">
              <a:extLst>
                <a:ext uri="{FF2B5EF4-FFF2-40B4-BE49-F238E27FC236}">
                  <a16:creationId xmlns:a16="http://schemas.microsoft.com/office/drawing/2014/main" id="{C9106BD4-4166-6B43-5346-67221C318A33}"/>
                </a:ext>
              </a:extLst>
            </p:cNvPr>
            <p:cNvSpPr/>
            <p:nvPr/>
          </p:nvSpPr>
          <p:spPr>
            <a:xfrm>
              <a:off x="606236" y="1055800"/>
              <a:ext cx="1549537" cy="936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CMOE Submission</a:t>
              </a:r>
            </a:p>
          </p:txBody>
        </p:sp>
        <p:grpSp>
          <p:nvGrpSpPr>
            <p:cNvPr id="12" name="Group 11">
              <a:extLst>
                <a:ext uri="{FF2B5EF4-FFF2-40B4-BE49-F238E27FC236}">
                  <a16:creationId xmlns:a16="http://schemas.microsoft.com/office/drawing/2014/main" id="{E18DAF4B-0042-9F35-AFFD-288EA5784C9B}"/>
                </a:ext>
              </a:extLst>
            </p:cNvPr>
            <p:cNvGrpSpPr/>
            <p:nvPr/>
          </p:nvGrpSpPr>
          <p:grpSpPr>
            <a:xfrm>
              <a:off x="2155772" y="1055796"/>
              <a:ext cx="7980181" cy="936002"/>
              <a:chOff x="2155772" y="1055796"/>
              <a:chExt cx="7980181" cy="936002"/>
            </a:xfrm>
          </p:grpSpPr>
          <p:sp>
            <p:nvSpPr>
              <p:cNvPr id="13" name="TextBox 12">
                <a:extLst>
                  <a:ext uri="{FF2B5EF4-FFF2-40B4-BE49-F238E27FC236}">
                    <a16:creationId xmlns:a16="http://schemas.microsoft.com/office/drawing/2014/main" id="{6719AC1D-FEB0-8B1F-ECAD-147CAA2A5289}"/>
                  </a:ext>
                </a:extLst>
              </p:cNvPr>
              <p:cNvSpPr txBox="1"/>
              <p:nvPr/>
            </p:nvSpPr>
            <p:spPr>
              <a:xfrm>
                <a:off x="2155772" y="1055796"/>
                <a:ext cx="2716914" cy="936002"/>
              </a:xfrm>
              <a:prstGeom prst="rect">
                <a:avLst/>
              </a:prstGeom>
              <a:noFill/>
              <a:ln w="19050">
                <a:solidFill>
                  <a:schemeClr val="accent2"/>
                </a:solidFill>
              </a:ln>
            </p:spPr>
            <p:txBody>
              <a:bodyPr wrap="square" rtlCol="0">
                <a:spAutoFit/>
              </a:bodyPr>
              <a:lstStyle/>
              <a:p>
                <a:endParaRPr lang="en-GB" sz="500" dirty="0"/>
              </a:p>
              <a:p>
                <a:pPr marL="285750" indent="-285750">
                  <a:buFont typeface="Arial" panose="020B0604020202020204" pitchFamily="34" charset="0"/>
                  <a:buChar char="•"/>
                </a:pPr>
                <a:r>
                  <a:rPr lang="en-GB" sz="1100" dirty="0"/>
                  <a:t>This is where the information you have entered into all of the other sections is submitted and your notification is sent to the LA</a:t>
                </a:r>
              </a:p>
            </p:txBody>
          </p:sp>
          <p:sp>
            <p:nvSpPr>
              <p:cNvPr id="14" name="Freeform: Shape 13">
                <a:extLst>
                  <a:ext uri="{FF2B5EF4-FFF2-40B4-BE49-F238E27FC236}">
                    <a16:creationId xmlns:a16="http://schemas.microsoft.com/office/drawing/2014/main" id="{76390E08-CAB2-642F-019E-7B820D1849FC}"/>
                  </a:ext>
                </a:extLst>
              </p:cNvPr>
              <p:cNvSpPr/>
              <p:nvPr/>
            </p:nvSpPr>
            <p:spPr>
              <a:xfrm>
                <a:off x="4883250" y="1055798"/>
                <a:ext cx="5252703" cy="936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285750" lvl="0" indent="-285750"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Remember to click on the ‘Open Report after creation’ box to produce a </a:t>
                </a:r>
                <a:r>
                  <a:rPr lang="en-GB" sz="1100" dirty="0">
                    <a:solidFill>
                      <a:schemeClr val="bg1"/>
                    </a:solidFill>
                  </a:rPr>
                  <a:t>P</a:t>
                </a:r>
                <a:r>
                  <a:rPr lang="en-GB" sz="1100" kern="1200" dirty="0">
                    <a:solidFill>
                      <a:schemeClr val="bg1"/>
                    </a:solidFill>
                  </a:rPr>
                  <a:t>DF with all the information you have entered when the notification is submitted. This is your copy of the plan we will receive</a:t>
                </a:r>
              </a:p>
              <a:p>
                <a:pPr marL="285750" lvl="0" indent="-285750" defTabSz="711200">
                  <a:lnSpc>
                    <a:spcPct val="90000"/>
                  </a:lnSpc>
                  <a:spcBef>
                    <a:spcPct val="0"/>
                  </a:spcBef>
                  <a:spcAft>
                    <a:spcPct val="35000"/>
                  </a:spcAft>
                  <a:buFont typeface="Arial" panose="020B0604020202020204" pitchFamily="34" charset="0"/>
                  <a:buChar char="•"/>
                </a:pPr>
                <a:r>
                  <a:rPr lang="en-GB" sz="1100" dirty="0">
                    <a:solidFill>
                      <a:schemeClr val="bg1"/>
                    </a:solidFill>
                  </a:rPr>
                  <a:t>To submit the notification, click ‘run report’ in the pop-up box</a:t>
                </a:r>
                <a:endParaRPr lang="en-GB" sz="1100" kern="1200" dirty="0">
                  <a:solidFill>
                    <a:schemeClr val="bg1"/>
                  </a:solidFill>
                </a:endParaRPr>
              </a:p>
            </p:txBody>
          </p:sp>
        </p:grpSp>
      </p:grpSp>
      <p:grpSp>
        <p:nvGrpSpPr>
          <p:cNvPr id="15" name="Group 14">
            <a:extLst>
              <a:ext uri="{FF2B5EF4-FFF2-40B4-BE49-F238E27FC236}">
                <a16:creationId xmlns:a16="http://schemas.microsoft.com/office/drawing/2014/main" id="{A900669A-8256-ABFA-BBFC-1F971EAA643A}"/>
              </a:ext>
            </a:extLst>
          </p:cNvPr>
          <p:cNvGrpSpPr/>
          <p:nvPr/>
        </p:nvGrpSpPr>
        <p:grpSpPr>
          <a:xfrm>
            <a:off x="648194" y="2386506"/>
            <a:ext cx="9360000" cy="720000"/>
            <a:chOff x="706444" y="1301769"/>
            <a:chExt cx="9582966" cy="1624880"/>
          </a:xfrm>
        </p:grpSpPr>
        <p:sp>
          <p:nvSpPr>
            <p:cNvPr id="17" name="Freeform: Shape 16">
              <a:extLst>
                <a:ext uri="{FF2B5EF4-FFF2-40B4-BE49-F238E27FC236}">
                  <a16:creationId xmlns:a16="http://schemas.microsoft.com/office/drawing/2014/main" id="{7C7C8215-9339-5A0E-23DB-1103257CC782}"/>
                </a:ext>
              </a:extLst>
            </p:cNvPr>
            <p:cNvSpPr/>
            <p:nvPr/>
          </p:nvSpPr>
          <p:spPr>
            <a:xfrm>
              <a:off x="706444" y="1306649"/>
              <a:ext cx="1549538" cy="1620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Plan End</a:t>
              </a:r>
            </a:p>
          </p:txBody>
        </p:sp>
        <p:sp>
          <p:nvSpPr>
            <p:cNvPr id="18" name="TextBox 17">
              <a:extLst>
                <a:ext uri="{FF2B5EF4-FFF2-40B4-BE49-F238E27FC236}">
                  <a16:creationId xmlns:a16="http://schemas.microsoft.com/office/drawing/2014/main" id="{915ABECE-7DA6-1847-139E-F6F9A47B872C}"/>
                </a:ext>
              </a:extLst>
            </p:cNvPr>
            <p:cNvSpPr txBox="1"/>
            <p:nvPr/>
          </p:nvSpPr>
          <p:spPr>
            <a:xfrm>
              <a:off x="2255981" y="1301769"/>
              <a:ext cx="2738669" cy="1597541"/>
            </a:xfrm>
            <a:prstGeom prst="rect">
              <a:avLst/>
            </a:prstGeom>
            <a:noFill/>
            <a:ln w="19050">
              <a:solidFill>
                <a:schemeClr val="accent5"/>
              </a:solidFill>
            </a:ln>
          </p:spPr>
          <p:txBody>
            <a:bodyPr wrap="square" rtlCol="0">
              <a:spAutoFit/>
            </a:bodyPr>
            <a:lstStyle/>
            <a:p>
              <a:endParaRPr lang="en-GB" sz="700" dirty="0"/>
            </a:p>
            <a:p>
              <a:pPr marL="285750" indent="-285750">
                <a:buFont typeface="Arial" panose="020B0604020202020204" pitchFamily="34" charset="0"/>
                <a:buChar char="•"/>
              </a:pPr>
              <a:r>
                <a:rPr lang="en-GB" sz="1100" dirty="0"/>
                <a:t>This field should only be completed when the pupil’s plan has come to an end</a:t>
              </a:r>
            </a:p>
          </p:txBody>
        </p:sp>
        <p:sp>
          <p:nvSpPr>
            <p:cNvPr id="32" name="Freeform: Shape 31">
              <a:extLst>
                <a:ext uri="{FF2B5EF4-FFF2-40B4-BE49-F238E27FC236}">
                  <a16:creationId xmlns:a16="http://schemas.microsoft.com/office/drawing/2014/main" id="{58087C3A-B4F2-F763-8D9B-B038C6E62E74}"/>
                </a:ext>
              </a:extLst>
            </p:cNvPr>
            <p:cNvSpPr/>
            <p:nvPr/>
          </p:nvSpPr>
          <p:spPr>
            <a:xfrm>
              <a:off x="4994650" y="1306224"/>
              <a:ext cx="5294760" cy="162000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171450" lvl="0" indent="-171450" defTabSz="711200">
                <a:lnSpc>
                  <a:spcPct val="90000"/>
                </a:lnSpc>
                <a:spcBef>
                  <a:spcPct val="0"/>
                </a:spcBef>
                <a:spcAft>
                  <a:spcPct val="35000"/>
                </a:spcAft>
                <a:buFont typeface="Arial" panose="020B0604020202020204" pitchFamily="34" charset="0"/>
                <a:buChar char="•"/>
              </a:pPr>
              <a:r>
                <a:rPr lang="en-GB" sz="1200" b="1" u="sng" kern="1200" dirty="0">
                  <a:solidFill>
                    <a:schemeClr val="bg1"/>
                  </a:solidFill>
                </a:rPr>
                <a:t>Do not </a:t>
              </a:r>
              <a:r>
                <a:rPr lang="en-GB" sz="1200" kern="1200" dirty="0">
                  <a:solidFill>
                    <a:schemeClr val="bg1"/>
                  </a:solidFill>
                </a:rPr>
                <a:t>complete this section unless the pupil’s plan has come to an end</a:t>
              </a:r>
            </a:p>
            <a:p>
              <a:pPr marL="171450" lvl="0" indent="-171450" defTabSz="711200">
                <a:lnSpc>
                  <a:spcPct val="90000"/>
                </a:lnSpc>
                <a:spcBef>
                  <a:spcPct val="0"/>
                </a:spcBef>
                <a:spcAft>
                  <a:spcPct val="35000"/>
                </a:spcAft>
                <a:buFont typeface="Arial" panose="020B0604020202020204" pitchFamily="34" charset="0"/>
                <a:buChar char="•"/>
              </a:pPr>
              <a:r>
                <a:rPr lang="en-GB" sz="1200" dirty="0">
                  <a:solidFill>
                    <a:schemeClr val="bg1"/>
                  </a:solidFill>
                </a:rPr>
                <a:t>A reason for the plan ending must be provided (back in main provision full time or has left school)</a:t>
              </a:r>
              <a:endParaRPr lang="en-GB" sz="1200" kern="1200" dirty="0">
                <a:solidFill>
                  <a:schemeClr val="bg1"/>
                </a:solidFill>
              </a:endParaRPr>
            </a:p>
          </p:txBody>
        </p:sp>
      </p:grpSp>
      <p:grpSp>
        <p:nvGrpSpPr>
          <p:cNvPr id="33" name="Group 32">
            <a:extLst>
              <a:ext uri="{FF2B5EF4-FFF2-40B4-BE49-F238E27FC236}">
                <a16:creationId xmlns:a16="http://schemas.microsoft.com/office/drawing/2014/main" id="{66D6323F-E0B5-226A-6624-089FD3B022FE}"/>
              </a:ext>
            </a:extLst>
          </p:cNvPr>
          <p:cNvGrpSpPr/>
          <p:nvPr/>
        </p:nvGrpSpPr>
        <p:grpSpPr>
          <a:xfrm>
            <a:off x="648194" y="1322322"/>
            <a:ext cx="9360000" cy="720012"/>
            <a:chOff x="608012" y="3359433"/>
            <a:chExt cx="9506374" cy="389727"/>
          </a:xfrm>
        </p:grpSpPr>
        <p:grpSp>
          <p:nvGrpSpPr>
            <p:cNvPr id="34" name="Group 33">
              <a:extLst>
                <a:ext uri="{FF2B5EF4-FFF2-40B4-BE49-F238E27FC236}">
                  <a16:creationId xmlns:a16="http://schemas.microsoft.com/office/drawing/2014/main" id="{910142E0-A9EF-ABA4-D506-12F031966E23}"/>
                </a:ext>
              </a:extLst>
            </p:cNvPr>
            <p:cNvGrpSpPr/>
            <p:nvPr/>
          </p:nvGrpSpPr>
          <p:grpSpPr>
            <a:xfrm>
              <a:off x="608012" y="3359433"/>
              <a:ext cx="4261544" cy="389727"/>
              <a:chOff x="608712" y="3472289"/>
              <a:chExt cx="5940444" cy="375376"/>
            </a:xfrm>
          </p:grpSpPr>
          <p:sp>
            <p:nvSpPr>
              <p:cNvPr id="36" name="Freeform: Shape 35">
                <a:extLst>
                  <a:ext uri="{FF2B5EF4-FFF2-40B4-BE49-F238E27FC236}">
                    <a16:creationId xmlns:a16="http://schemas.microsoft.com/office/drawing/2014/main" id="{CF236103-2238-B68A-8591-8B336018A25F}"/>
                  </a:ext>
                </a:extLst>
              </p:cNvPr>
              <p:cNvSpPr/>
              <p:nvPr/>
            </p:nvSpPr>
            <p:spPr>
              <a:xfrm>
                <a:off x="608712" y="3472295"/>
                <a:ext cx="2160001" cy="37537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Person Initiating Plan</a:t>
                </a:r>
              </a:p>
            </p:txBody>
          </p:sp>
          <p:sp>
            <p:nvSpPr>
              <p:cNvPr id="37" name="TextBox 36">
                <a:extLst>
                  <a:ext uri="{FF2B5EF4-FFF2-40B4-BE49-F238E27FC236}">
                    <a16:creationId xmlns:a16="http://schemas.microsoft.com/office/drawing/2014/main" id="{A6FFFB0E-68E4-88D6-A92A-2528B08F50E0}"/>
                  </a:ext>
                </a:extLst>
              </p:cNvPr>
              <p:cNvSpPr txBox="1"/>
              <p:nvPr/>
            </p:nvSpPr>
            <p:spPr>
              <a:xfrm>
                <a:off x="2766238" y="3472289"/>
                <a:ext cx="3782918" cy="375370"/>
              </a:xfrm>
              <a:prstGeom prst="rect">
                <a:avLst/>
              </a:prstGeom>
              <a:noFill/>
              <a:ln w="19050">
                <a:solidFill>
                  <a:schemeClr val="accent4"/>
                </a:solidFill>
              </a:ln>
            </p:spPr>
            <p:txBody>
              <a:bodyPr wrap="square" rtlCol="0">
                <a:spAutoFit/>
              </a:bodyPr>
              <a:lstStyle/>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a:t>These fields must be completed</a:t>
                </a:r>
              </a:p>
            </p:txBody>
          </p:sp>
        </p:grpSp>
        <p:sp>
          <p:nvSpPr>
            <p:cNvPr id="35" name="Freeform: Shape 34">
              <a:extLst>
                <a:ext uri="{FF2B5EF4-FFF2-40B4-BE49-F238E27FC236}">
                  <a16:creationId xmlns:a16="http://schemas.microsoft.com/office/drawing/2014/main" id="{7D02DDE0-629E-D899-0529-EEB1DB7DECC9}"/>
                </a:ext>
              </a:extLst>
            </p:cNvPr>
            <p:cNvSpPr/>
            <p:nvPr/>
          </p:nvSpPr>
          <p:spPr>
            <a:xfrm>
              <a:off x="4867739" y="3359439"/>
              <a:ext cx="5246647" cy="389720"/>
            </a:xfrm>
            <a:custGeom>
              <a:avLst/>
              <a:gdLst>
                <a:gd name="connsiteX0" fmla="*/ 0 w 1691865"/>
                <a:gd name="connsiteY0" fmla="*/ 0 h 582269"/>
                <a:gd name="connsiteX1" fmla="*/ 1691865 w 1691865"/>
                <a:gd name="connsiteY1" fmla="*/ 0 h 582269"/>
                <a:gd name="connsiteX2" fmla="*/ 1691865 w 1691865"/>
                <a:gd name="connsiteY2" fmla="*/ 582269 h 582269"/>
                <a:gd name="connsiteX3" fmla="*/ 0 w 1691865"/>
                <a:gd name="connsiteY3" fmla="*/ 582269 h 582269"/>
                <a:gd name="connsiteX4" fmla="*/ 0 w 1691865"/>
                <a:gd name="connsiteY4" fmla="*/ 0 h 58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65" h="582269">
                  <a:moveTo>
                    <a:pt x="0" y="0"/>
                  </a:moveTo>
                  <a:lnTo>
                    <a:pt x="1691865" y="0"/>
                  </a:lnTo>
                  <a:lnTo>
                    <a:pt x="1691865" y="582269"/>
                  </a:lnTo>
                  <a:lnTo>
                    <a:pt x="0" y="582269"/>
                  </a:lnTo>
                  <a:lnTo>
                    <a:pt x="0" y="0"/>
                  </a:lnTo>
                  <a:close/>
                </a:path>
              </a:pathLst>
            </a:custGeom>
            <a:solidFill>
              <a:schemeClr val="accent4"/>
            </a:solidFill>
            <a:ln>
              <a:solidFill>
                <a:schemeClr val="accent4"/>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171450" lvl="0" indent="-171450" defTabSz="711200">
                <a:lnSpc>
                  <a:spcPct val="90000"/>
                </a:lnSpc>
                <a:spcBef>
                  <a:spcPct val="0"/>
                </a:spcBef>
                <a:spcAft>
                  <a:spcPct val="35000"/>
                </a:spcAft>
                <a:buFont typeface="Arial" panose="020B0604020202020204" pitchFamily="34" charset="0"/>
                <a:buChar char="•"/>
              </a:pPr>
              <a:r>
                <a:rPr lang="en-GB" sz="1100" kern="1200" dirty="0">
                  <a:solidFill>
                    <a:schemeClr val="bg1"/>
                  </a:solidFill>
                </a:rPr>
                <a:t>These fields are required so that we know who to contact if we have any queries about the pupil’s plan.  </a:t>
              </a:r>
            </a:p>
          </p:txBody>
        </p:sp>
      </p:grpSp>
    </p:spTree>
    <p:extLst>
      <p:ext uri="{BB962C8B-B14F-4D97-AF65-F5344CB8AC3E}">
        <p14:creationId xmlns:p14="http://schemas.microsoft.com/office/powerpoint/2010/main" val="81536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E4E88-2425-45CD-B83C-FCFDA7894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F8853-F75B-0113-3347-0B8BDE710E63}"/>
              </a:ext>
            </a:extLst>
          </p:cNvPr>
          <p:cNvSpPr>
            <a:spLocks noGrp="1"/>
          </p:cNvSpPr>
          <p:nvPr>
            <p:ph type="title"/>
          </p:nvPr>
        </p:nvSpPr>
        <p:spPr>
          <a:xfrm>
            <a:off x="1295402" y="982132"/>
            <a:ext cx="9601196" cy="1303867"/>
          </a:xfrm>
        </p:spPr>
        <p:txBody>
          <a:bodyPr rtlCol="0">
            <a:normAutofit/>
          </a:bodyPr>
          <a:lstStyle/>
          <a:p>
            <a:pPr rtl="0"/>
            <a:r>
              <a:rPr lang="en-GB" dirty="0">
                <a:solidFill>
                  <a:srgbClr val="262626"/>
                </a:solidFill>
              </a:rPr>
              <a:t>What Happens Next?</a:t>
            </a:r>
          </a:p>
        </p:txBody>
      </p:sp>
      <p:graphicFrame>
        <p:nvGraphicFramePr>
          <p:cNvPr id="5" name="Content Placeholder 2">
            <a:extLst>
              <a:ext uri="{FF2B5EF4-FFF2-40B4-BE49-F238E27FC236}">
                <a16:creationId xmlns:a16="http://schemas.microsoft.com/office/drawing/2014/main" id="{184783FF-A290-6993-AFB4-80A5B0A38734}"/>
              </a:ext>
            </a:extLst>
          </p:cNvPr>
          <p:cNvGraphicFramePr>
            <a:graphicFrameLocks noGrp="1"/>
          </p:cNvGraphicFramePr>
          <p:nvPr>
            <p:ph idx="1"/>
            <p:extLst>
              <p:ext uri="{D42A27DB-BD31-4B8C-83A1-F6EECF244321}">
                <p14:modId xmlns:p14="http://schemas.microsoft.com/office/powerpoint/2010/main" val="2736199980"/>
              </p:ext>
            </p:extLst>
          </p:nvPr>
        </p:nvGraphicFramePr>
        <p:xfrm>
          <a:off x="1295402" y="2275868"/>
          <a:ext cx="9601197" cy="36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19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821E-0A01-28F1-F86D-4D1869B18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9FF8C-9874-F0BB-EDBE-707BD31A07C3}"/>
              </a:ext>
            </a:extLst>
          </p:cNvPr>
          <p:cNvSpPr>
            <a:spLocks noGrp="1"/>
          </p:cNvSpPr>
          <p:nvPr>
            <p:ph type="title"/>
          </p:nvPr>
        </p:nvSpPr>
        <p:spPr>
          <a:xfrm>
            <a:off x="807719" y="1031711"/>
            <a:ext cx="2519944" cy="4794578"/>
          </a:xfrm>
        </p:spPr>
        <p:txBody>
          <a:bodyPr rtlCol="0">
            <a:normAutofit/>
          </a:bodyPr>
          <a:lstStyle/>
          <a:p>
            <a:pPr algn="ctr" rtl="0"/>
            <a:r>
              <a:rPr lang="en-GB" sz="5400" dirty="0">
                <a:solidFill>
                  <a:srgbClr val="262626"/>
                </a:solidFill>
              </a:rPr>
              <a:t>Reviews</a:t>
            </a:r>
          </a:p>
        </p:txBody>
      </p:sp>
      <p:graphicFrame>
        <p:nvGraphicFramePr>
          <p:cNvPr id="5" name="Content Placeholder 2">
            <a:extLst>
              <a:ext uri="{FF2B5EF4-FFF2-40B4-BE49-F238E27FC236}">
                <a16:creationId xmlns:a16="http://schemas.microsoft.com/office/drawing/2014/main" id="{13B8DB4D-E94B-CE7F-4814-4DA2DBB66F00}"/>
              </a:ext>
            </a:extLst>
          </p:cNvPr>
          <p:cNvGraphicFramePr>
            <a:graphicFrameLocks noGrp="1"/>
          </p:cNvGraphicFramePr>
          <p:nvPr>
            <p:ph idx="1"/>
            <p:extLst>
              <p:ext uri="{D42A27DB-BD31-4B8C-83A1-F6EECF244321}">
                <p14:modId xmlns:p14="http://schemas.microsoft.com/office/powerpoint/2010/main" val="2935932802"/>
              </p:ext>
            </p:extLst>
          </p:nvPr>
        </p:nvGraphicFramePr>
        <p:xfrm>
          <a:off x="3808429" y="810044"/>
          <a:ext cx="7773815" cy="5694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6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73E0B-304F-A74B-A63F-587E82784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CC55F-83EB-9F25-502D-FC45EC848DBC}"/>
              </a:ext>
            </a:extLst>
          </p:cNvPr>
          <p:cNvSpPr>
            <a:spLocks noGrp="1"/>
          </p:cNvSpPr>
          <p:nvPr>
            <p:ph type="title"/>
          </p:nvPr>
        </p:nvSpPr>
        <p:spPr>
          <a:xfrm>
            <a:off x="609756" y="1031711"/>
            <a:ext cx="2717907" cy="4794578"/>
          </a:xfrm>
        </p:spPr>
        <p:txBody>
          <a:bodyPr rtlCol="0">
            <a:normAutofit/>
          </a:bodyPr>
          <a:lstStyle/>
          <a:p>
            <a:pPr algn="ctr" rtl="0"/>
            <a:r>
              <a:rPr lang="en-GB" sz="5400" dirty="0">
                <a:solidFill>
                  <a:srgbClr val="262626"/>
                </a:solidFill>
              </a:rPr>
              <a:t>Notifying us about a plan that is ending</a:t>
            </a:r>
          </a:p>
        </p:txBody>
      </p:sp>
      <p:graphicFrame>
        <p:nvGraphicFramePr>
          <p:cNvPr id="5" name="Content Placeholder 2">
            <a:extLst>
              <a:ext uri="{FF2B5EF4-FFF2-40B4-BE49-F238E27FC236}">
                <a16:creationId xmlns:a16="http://schemas.microsoft.com/office/drawing/2014/main" id="{E0D08B7E-470F-CE56-BA50-C8D27E3D9D6F}"/>
              </a:ext>
            </a:extLst>
          </p:cNvPr>
          <p:cNvGraphicFramePr>
            <a:graphicFrameLocks noGrp="1"/>
          </p:cNvGraphicFramePr>
          <p:nvPr>
            <p:ph idx="1"/>
            <p:extLst>
              <p:ext uri="{D42A27DB-BD31-4B8C-83A1-F6EECF244321}">
                <p14:modId xmlns:p14="http://schemas.microsoft.com/office/powerpoint/2010/main" val="1148916783"/>
              </p:ext>
            </p:extLst>
          </p:nvPr>
        </p:nvGraphicFramePr>
        <p:xfrm>
          <a:off x="3808429" y="810044"/>
          <a:ext cx="7773815" cy="5694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15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153F42-469E-0E4F-382A-B032CC6CD5B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511AF2-8F9B-23E0-5B07-5C1B6D109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6D3C2F4-C323-A1EC-56C8-677E7BD45376}"/>
              </a:ext>
            </a:extLst>
          </p:cNvPr>
          <p:cNvSpPr>
            <a:spLocks noGrp="1"/>
          </p:cNvSpPr>
          <p:nvPr>
            <p:ph type="subTitle" idx="1"/>
          </p:nvPr>
        </p:nvSpPr>
        <p:spPr>
          <a:xfrm>
            <a:off x="384880" y="1823742"/>
            <a:ext cx="6336432" cy="4737313"/>
          </a:xfrm>
        </p:spPr>
        <p:txBody>
          <a:bodyPr>
            <a:noAutofit/>
          </a:bodyPr>
          <a:lstStyle/>
          <a:p>
            <a:pPr algn="l"/>
            <a:r>
              <a:rPr lang="en-GB" sz="1600" dirty="0"/>
              <a:t>Hopefully, this guide has answered many of your questions about submitting a CMOE plan notification. If you have any burning questions not answered here or require any further information,  please see the following sources: </a:t>
            </a:r>
          </a:p>
          <a:p>
            <a:pPr algn="l"/>
            <a:endParaRPr lang="en-GB" sz="1000" dirty="0"/>
          </a:p>
          <a:p>
            <a:pPr algn="l"/>
            <a:r>
              <a:rPr lang="en-GB" sz="1600" dirty="0"/>
              <a:t>Gateway account logins or difficulty: </a:t>
            </a:r>
            <a:r>
              <a:rPr lang="en-GB" sz="1600" dirty="0">
                <a:solidFill>
                  <a:srgbClr val="0070C0"/>
                </a:solidFill>
                <a:hlinkClick r:id="rId2">
                  <a:extLst>
                    <a:ext uri="{A12FA001-AC4F-418D-AE19-62706E023703}">
                      <ahyp:hlinkClr xmlns:ahyp="http://schemas.microsoft.com/office/drawing/2018/hyperlinkcolor" val="tx"/>
                    </a:ext>
                  </a:extLst>
                </a:hlinkClick>
              </a:rPr>
              <a:t>ealingeducationict@ealing.gov.uk</a:t>
            </a:r>
            <a:endParaRPr lang="en-GB" sz="1600" dirty="0">
              <a:solidFill>
                <a:srgbClr val="0070C0"/>
              </a:solidFill>
            </a:endParaRPr>
          </a:p>
          <a:p>
            <a:pPr algn="l"/>
            <a:endParaRPr lang="en-GB" sz="1000" dirty="0"/>
          </a:p>
          <a:p>
            <a:pPr algn="l"/>
            <a:r>
              <a:rPr lang="en-GB" sz="1600" dirty="0"/>
              <a:t>Trouble finding a pupil on Gateway or pupil information that is incorrect: </a:t>
            </a:r>
            <a:r>
              <a:rPr lang="en-GB" sz="1600" dirty="0">
                <a:solidFill>
                  <a:srgbClr val="0070C0"/>
                </a:solidFill>
                <a:hlinkClick r:id="rId2">
                  <a:extLst>
                    <a:ext uri="{A12FA001-AC4F-418D-AE19-62706E023703}">
                      <ahyp:hlinkClr xmlns:ahyp="http://schemas.microsoft.com/office/drawing/2018/hyperlinkcolor" val="tx"/>
                    </a:ext>
                  </a:extLst>
                </a:hlinkClick>
              </a:rPr>
              <a:t>ealingeducationict@ealing.gov.uk</a:t>
            </a:r>
            <a:endParaRPr lang="en-GB" sz="1600" dirty="0">
              <a:solidFill>
                <a:srgbClr val="0070C0"/>
              </a:solidFill>
            </a:endParaRPr>
          </a:p>
          <a:p>
            <a:pPr algn="l"/>
            <a:endParaRPr lang="en-GB" sz="1000" dirty="0"/>
          </a:p>
          <a:p>
            <a:pPr algn="l"/>
            <a:r>
              <a:rPr lang="en-GB" sz="1600" dirty="0"/>
              <a:t>Guidance on CMOE plans: </a:t>
            </a:r>
          </a:p>
          <a:p>
            <a:pPr algn="l"/>
            <a:r>
              <a:rPr lang="en-GB" sz="1600" dirty="0">
                <a:solidFill>
                  <a:srgbClr val="0070C0"/>
                </a:solidFill>
                <a:hlinkClick r:id="rId3">
                  <a:extLst>
                    <a:ext uri="{A12FA001-AC4F-418D-AE19-62706E023703}">
                      <ahyp:hlinkClr xmlns:ahyp="http://schemas.microsoft.com/office/drawing/2018/hyperlinkcolor" val="tx"/>
                    </a:ext>
                  </a:extLst>
                </a:hlinkClick>
              </a:rPr>
              <a:t>Pupils on reduced timetables and in alternative provisions or remote education 2024.pdf</a:t>
            </a:r>
            <a:r>
              <a:rPr lang="en-GB" sz="1600" dirty="0">
                <a:solidFill>
                  <a:srgbClr val="0070C0"/>
                </a:solidFill>
              </a:rPr>
              <a:t> </a:t>
            </a:r>
          </a:p>
          <a:p>
            <a:pPr algn="l"/>
            <a:endParaRPr lang="en-GB" sz="1000" dirty="0">
              <a:solidFill>
                <a:srgbClr val="0070C0"/>
              </a:solidFill>
            </a:endParaRPr>
          </a:p>
          <a:p>
            <a:pPr algn="l"/>
            <a:r>
              <a:rPr lang="en-GB" sz="1600" dirty="0"/>
              <a:t>General CMOE queries: </a:t>
            </a:r>
          </a:p>
          <a:p>
            <a:pPr algn="l"/>
            <a:r>
              <a:rPr lang="en-GB" sz="1600" dirty="0">
                <a:solidFill>
                  <a:srgbClr val="0070C0"/>
                </a:solidFill>
                <a:hlinkClick r:id="rId4">
                  <a:extLst>
                    <a:ext uri="{A12FA001-AC4F-418D-AE19-62706E023703}">
                      <ahyp:hlinkClr xmlns:ahyp="http://schemas.microsoft.com/office/drawing/2018/hyperlinkcolor" val="tx"/>
                    </a:ext>
                  </a:extLst>
                </a:hlinkClick>
              </a:rPr>
              <a:t>cmoe@ealing.gov.uk</a:t>
            </a:r>
            <a:r>
              <a:rPr lang="en-GB" sz="1600" dirty="0">
                <a:solidFill>
                  <a:srgbClr val="0070C0"/>
                </a:solidFill>
              </a:rPr>
              <a:t> </a:t>
            </a:r>
            <a:r>
              <a:rPr lang="en-GB" sz="1600" dirty="0"/>
              <a:t>or speak to your Link Attendance Officer</a:t>
            </a:r>
          </a:p>
          <a:p>
            <a:pPr algn="l"/>
            <a:endParaRPr lang="en-GB" sz="1600" dirty="0"/>
          </a:p>
          <a:p>
            <a:pPr algn="l"/>
            <a:endParaRPr lang="en-GB" sz="1600" dirty="0"/>
          </a:p>
          <a:p>
            <a:pPr algn="l"/>
            <a:endParaRPr lang="en-GB" sz="1600" dirty="0"/>
          </a:p>
          <a:p>
            <a:pPr algn="l"/>
            <a:endParaRPr lang="en-GB" sz="1600" dirty="0"/>
          </a:p>
        </p:txBody>
      </p:sp>
      <p:sp>
        <p:nvSpPr>
          <p:cNvPr id="10" name="Freeform: Shape 9">
            <a:extLst>
              <a:ext uri="{FF2B5EF4-FFF2-40B4-BE49-F238E27FC236}">
                <a16:creationId xmlns:a16="http://schemas.microsoft.com/office/drawing/2014/main" id="{63EB5CEA-C586-BD9D-AD3F-9BD29BF5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4EB0C13B-648A-AFE0-C91D-FE7DB4CF0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2DD8368D-ECE1-BAE4-BFD5-FA4B844C0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0DFB0798-9096-97F9-D78D-CA8CAA57D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0C727A0B-9D4B-DB69-ACD2-CD46EF0C5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D0EC9750-A6B9-C6E6-41CB-37BBD3C8E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272AED9-AA72-9AC3-41B5-7378251D6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09DBB28-0036-911C-9151-BEEB0B02A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1F091-6873-F21A-D784-4DBFC9DE4042}"/>
              </a:ext>
            </a:extLst>
          </p:cNvPr>
          <p:cNvSpPr>
            <a:spLocks noGrp="1"/>
          </p:cNvSpPr>
          <p:nvPr>
            <p:ph type="ctrTitle"/>
          </p:nvPr>
        </p:nvSpPr>
        <p:spPr>
          <a:xfrm>
            <a:off x="467361" y="320136"/>
            <a:ext cx="6436429" cy="1235570"/>
          </a:xfrm>
        </p:spPr>
        <p:txBody>
          <a:bodyPr>
            <a:noAutofit/>
          </a:bodyPr>
          <a:lstStyle/>
          <a:p>
            <a:pPr algn="l"/>
            <a:r>
              <a:rPr lang="en-GB" sz="4400" dirty="0"/>
              <a:t>Queries &amp; Further Information</a:t>
            </a:r>
          </a:p>
        </p:txBody>
      </p:sp>
    </p:spTree>
    <p:extLst>
      <p:ext uri="{BB962C8B-B14F-4D97-AF65-F5344CB8AC3E}">
        <p14:creationId xmlns:p14="http://schemas.microsoft.com/office/powerpoint/2010/main" val="339895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7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p:tmPct val="10000"/>
                                  </p:iterate>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7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000"/>
                                  </p:stCondLst>
                                  <p:iterate>
                                    <p:tmPct val="10000"/>
                                  </p:iterate>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7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000"/>
                                  </p:stCondLst>
                                  <p:iterate>
                                    <p:tmPct val="10000"/>
                                  </p:iterate>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7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000"/>
                                  </p:stCondLst>
                                  <p:iterate>
                                    <p:tmPct val="10000"/>
                                  </p:iterate>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7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599" y="1055077"/>
            <a:ext cx="3117567" cy="4794578"/>
          </a:xfrm>
        </p:spPr>
        <p:txBody>
          <a:bodyPr rtlCol="0">
            <a:normAutofit/>
          </a:bodyPr>
          <a:lstStyle/>
          <a:p>
            <a:pPr algn="ctr" rtl="0"/>
            <a:r>
              <a:rPr lang="en-GB" sz="5400" dirty="0">
                <a:solidFill>
                  <a:srgbClr val="262626"/>
                </a:solidFill>
              </a:rPr>
              <a:t>Children Missing Out on Education</a:t>
            </a:r>
          </a:p>
        </p:txBody>
      </p:sp>
      <p:graphicFrame>
        <p:nvGraphicFramePr>
          <p:cNvPr id="5" name="Content Placeholder 2">
            <a:extLst>
              <a:ext uri="{FF2B5EF4-FFF2-40B4-BE49-F238E27FC236}">
                <a16:creationId xmlns:a16="http://schemas.microsoft.com/office/drawing/2014/main" id="{C1C41F7D-ECE8-BF5B-3E95-4EBC8EB5A61A}"/>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rtlCol="0">
            <a:normAutofit/>
          </a:bodyPr>
          <a:lstStyle/>
          <a:p>
            <a:pPr rtl="0"/>
            <a:r>
              <a:rPr lang="en-GB" dirty="0">
                <a:solidFill>
                  <a:srgbClr val="262626"/>
                </a:solidFill>
              </a:rPr>
              <a:t>What Has Changed?</a:t>
            </a:r>
          </a:p>
        </p:txBody>
      </p:sp>
      <p:graphicFrame>
        <p:nvGraphicFramePr>
          <p:cNvPr id="5" name="Content Placeholder 2">
            <a:extLst>
              <a:ext uri="{FF2B5EF4-FFF2-40B4-BE49-F238E27FC236}">
                <a16:creationId xmlns:a16="http://schemas.microsoft.com/office/drawing/2014/main" id="{1C6AB71A-E2A1-1123-2C04-0F3F6EFD3C6F}"/>
              </a:ext>
            </a:extLst>
          </p:cNvPr>
          <p:cNvGraphicFramePr>
            <a:graphicFrameLocks noGrp="1"/>
          </p:cNvGraphicFramePr>
          <p:nvPr>
            <p:ph idx="1"/>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CF3413-A6D9-DEBC-F372-02A0FF53834A}"/>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1</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CA129BD-1535-4C9B-81EC-274A1D99E956}"/>
              </a:ext>
            </a:extLst>
          </p:cNvPr>
          <p:cNvPicPr>
            <a:picLocks noChangeAspect="1"/>
          </p:cNvPicPr>
          <p:nvPr/>
        </p:nvPicPr>
        <p:blipFill>
          <a:blip r:embed="rId2"/>
          <a:stretch>
            <a:fillRect/>
          </a:stretch>
        </p:blipFill>
        <p:spPr>
          <a:xfrm>
            <a:off x="262900" y="624497"/>
            <a:ext cx="8640000" cy="4946398"/>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B269DB4-3D2B-2D67-C6D3-170F953BFC77}"/>
              </a:ext>
            </a:extLst>
          </p:cNvPr>
          <p:cNvSpPr txBox="1"/>
          <p:nvPr/>
        </p:nvSpPr>
        <p:spPr>
          <a:xfrm>
            <a:off x="9165800" y="2592371"/>
            <a:ext cx="2513055" cy="2978524"/>
          </a:xfrm>
          <a:prstGeom prst="rect">
            <a:avLst/>
          </a:prstGeom>
          <a:ln w="28575">
            <a:solidFill>
              <a:schemeClr val="accent5"/>
            </a:solidFill>
          </a:ln>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Log into the Gateway site: </a:t>
            </a:r>
          </a:p>
          <a:p>
            <a:pPr>
              <a:lnSpc>
                <a:spcPct val="90000"/>
              </a:lnSpc>
              <a:spcAft>
                <a:spcPts val="600"/>
              </a:spcAft>
            </a:pPr>
            <a:r>
              <a:rPr lang="en-US" dirty="0">
                <a:hlinkClick r:id="rId3"/>
              </a:rPr>
              <a:t>Sign In - Existing Account</a:t>
            </a:r>
            <a:endParaRPr lang="en-US" dirty="0"/>
          </a:p>
          <a:p>
            <a:pPr indent="-228600">
              <a:lnSpc>
                <a:spcPct val="90000"/>
              </a:lnSpc>
              <a:spcAft>
                <a:spcPts val="600"/>
              </a:spcAft>
              <a:buFont typeface="Arial" panose="020B0604020202020204" pitchFamily="34" charset="0"/>
              <a:buChar char="•"/>
            </a:pPr>
            <a:endParaRPr lang="en-US" dirty="0"/>
          </a:p>
          <a:p>
            <a:pPr marL="0" lvl="1">
              <a:lnSpc>
                <a:spcPct val="90000"/>
              </a:lnSpc>
              <a:spcAft>
                <a:spcPts val="600"/>
              </a:spcAft>
            </a:pPr>
            <a:r>
              <a:rPr lang="en-US" dirty="0"/>
              <a:t>If you do not have an account, please contact ealingeducationict@ealing.gov.uk</a:t>
            </a:r>
          </a:p>
        </p:txBody>
      </p:sp>
    </p:spTree>
    <p:extLst>
      <p:ext uri="{BB962C8B-B14F-4D97-AF65-F5344CB8AC3E}">
        <p14:creationId xmlns:p14="http://schemas.microsoft.com/office/powerpoint/2010/main" val="426073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1F145C-AA9A-A314-FDE1-91453D5C9F7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41DF8F-1739-A0D2-9D86-6A25DAE7F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784B7C2B-4DC8-8C1A-9DEA-8A90F6B85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020D3F-B17D-2FE9-2F06-45C66AD088E2}"/>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2</a:t>
            </a:r>
          </a:p>
        </p:txBody>
      </p:sp>
      <p:sp>
        <p:nvSpPr>
          <p:cNvPr id="14" name="Freeform: Shape 13">
            <a:extLst>
              <a:ext uri="{FF2B5EF4-FFF2-40B4-BE49-F238E27FC236}">
                <a16:creationId xmlns:a16="http://schemas.microsoft.com/office/drawing/2014/main" id="{B6FCCE17-02D1-5515-3C45-589DB1862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739DD8FB-9F8A-FE30-B4F5-984DF9B221C2}"/>
              </a:ext>
            </a:extLst>
          </p:cNvPr>
          <p:cNvSpPr txBox="1"/>
          <p:nvPr/>
        </p:nvSpPr>
        <p:spPr>
          <a:xfrm>
            <a:off x="9162854" y="2947183"/>
            <a:ext cx="2420676" cy="2002369"/>
          </a:xfrm>
          <a:prstGeom prst="rect">
            <a:avLst/>
          </a:prstGeom>
          <a:ln w="28575">
            <a:solidFill>
              <a:schemeClr val="accent5"/>
            </a:solidFill>
          </a:ln>
        </p:spPr>
        <p:txBody>
          <a:bodyPr vert="horz" lIns="91440" tIns="45720" rIns="91440" bIns="45720" rtlCol="0" anchor="t">
            <a:normAutofit fontScale="92500" lnSpcReduction="10000"/>
          </a:bodyPr>
          <a:lstStyle/>
          <a:p>
            <a:pPr>
              <a:lnSpc>
                <a:spcPct val="90000"/>
              </a:lnSpc>
              <a:spcAft>
                <a:spcPts val="600"/>
              </a:spcAft>
            </a:pPr>
            <a:r>
              <a:rPr lang="en-US" dirty="0"/>
              <a:t>Select CMOE from the ‘Profiles’ drop-down </a:t>
            </a:r>
            <a:r>
              <a:rPr lang="en-US"/>
              <a:t>list. </a:t>
            </a:r>
          </a:p>
          <a:p>
            <a:pPr>
              <a:lnSpc>
                <a:spcPct val="90000"/>
              </a:lnSpc>
              <a:spcAft>
                <a:spcPts val="600"/>
              </a:spcAft>
            </a:pPr>
            <a:r>
              <a:rPr lang="en-US" dirty="0"/>
              <a:t>If you cannot see this profile in the drop-down </a:t>
            </a:r>
            <a:r>
              <a:rPr lang="en-US"/>
              <a:t>list,</a:t>
            </a:r>
            <a:r>
              <a:rPr lang="en-US" dirty="0"/>
              <a:t> please contact ealingeducationict@ealing.gov.uk.</a:t>
            </a:r>
          </a:p>
        </p:txBody>
      </p:sp>
      <p:pic>
        <p:nvPicPr>
          <p:cNvPr id="6" name="Picture 5">
            <a:extLst>
              <a:ext uri="{FF2B5EF4-FFF2-40B4-BE49-F238E27FC236}">
                <a16:creationId xmlns:a16="http://schemas.microsoft.com/office/drawing/2014/main" id="{4A1BEA3C-727C-0231-943F-4F0FB3E4F079}"/>
              </a:ext>
            </a:extLst>
          </p:cNvPr>
          <p:cNvPicPr>
            <a:picLocks noChangeAspect="1"/>
          </p:cNvPicPr>
          <p:nvPr/>
        </p:nvPicPr>
        <p:blipFill>
          <a:blip r:embed="rId2"/>
          <a:stretch>
            <a:fillRect/>
          </a:stretch>
        </p:blipFill>
        <p:spPr>
          <a:xfrm>
            <a:off x="190125" y="941406"/>
            <a:ext cx="8640000" cy="401114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7" name="Callout: Line 6">
            <a:extLst>
              <a:ext uri="{FF2B5EF4-FFF2-40B4-BE49-F238E27FC236}">
                <a16:creationId xmlns:a16="http://schemas.microsoft.com/office/drawing/2014/main" id="{FD304C80-9CDB-88E5-FE36-7FE9F1B0233A}"/>
              </a:ext>
            </a:extLst>
          </p:cNvPr>
          <p:cNvSpPr/>
          <p:nvPr/>
        </p:nvSpPr>
        <p:spPr>
          <a:xfrm>
            <a:off x="1136294" y="848412"/>
            <a:ext cx="1536569" cy="952107"/>
          </a:xfrm>
          <a:prstGeom prst="borderCallout1">
            <a:avLst>
              <a:gd name="adj1" fmla="val 99938"/>
              <a:gd name="adj2" fmla="val 100256"/>
              <a:gd name="adj3" fmla="val 223391"/>
              <a:gd name="adj4" fmla="val 523017"/>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492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496A26-48C3-3EE3-92BE-07BC42382C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034414-22F1-8F22-0527-3E9E47530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F501354F-D874-3AD9-FE7E-0487D0871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74F15E-07A2-E442-E21E-4AD7B30F08C4}"/>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3</a:t>
            </a:r>
          </a:p>
        </p:txBody>
      </p:sp>
      <p:sp>
        <p:nvSpPr>
          <p:cNvPr id="14" name="Freeform: Shape 13">
            <a:extLst>
              <a:ext uri="{FF2B5EF4-FFF2-40B4-BE49-F238E27FC236}">
                <a16:creationId xmlns:a16="http://schemas.microsoft.com/office/drawing/2014/main" id="{4F3CF6AE-DAB0-48F8-A269-86B10E232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44CC8FE8-3620-191F-9116-BABB68485079}"/>
              </a:ext>
            </a:extLst>
          </p:cNvPr>
          <p:cNvSpPr txBox="1"/>
          <p:nvPr/>
        </p:nvSpPr>
        <p:spPr>
          <a:xfrm>
            <a:off x="9017072" y="2947182"/>
            <a:ext cx="2540190" cy="2322401"/>
          </a:xfrm>
          <a:prstGeom prst="rect">
            <a:avLst/>
          </a:prstGeom>
          <a:ln w="28575">
            <a:solidFill>
              <a:schemeClr val="accent5"/>
            </a:solidFill>
          </a:ln>
        </p:spPr>
        <p:txBody>
          <a:bodyPr vert="horz" lIns="91440" tIns="45720" rIns="91440" bIns="45720" rtlCol="0">
            <a:normAutofit fontScale="85000" lnSpcReduction="20000"/>
          </a:bodyPr>
          <a:lstStyle/>
          <a:p>
            <a:pPr>
              <a:lnSpc>
                <a:spcPct val="90000"/>
              </a:lnSpc>
              <a:spcAft>
                <a:spcPts val="600"/>
              </a:spcAft>
            </a:pPr>
            <a:endParaRPr lang="en-US" dirty="0"/>
          </a:p>
          <a:p>
            <a:pPr>
              <a:lnSpc>
                <a:spcPct val="90000"/>
              </a:lnSpc>
              <a:spcAft>
                <a:spcPts val="600"/>
              </a:spcAft>
            </a:pPr>
            <a:r>
              <a:rPr lang="en-US" dirty="0"/>
              <a:t>To find the correct child: </a:t>
            </a:r>
          </a:p>
          <a:p>
            <a:pPr marL="84138" indent="-84138">
              <a:lnSpc>
                <a:spcPct val="90000"/>
              </a:lnSpc>
              <a:spcAft>
                <a:spcPts val="600"/>
              </a:spcAft>
              <a:buFont typeface="Arial" panose="020B0604020202020204" pitchFamily="34" charset="0"/>
              <a:buChar char="•"/>
            </a:pPr>
            <a:r>
              <a:rPr lang="en-US" dirty="0"/>
              <a:t>Click on the magnifying glass</a:t>
            </a:r>
          </a:p>
          <a:p>
            <a:pPr marL="84138" indent="-84138">
              <a:lnSpc>
                <a:spcPct val="90000"/>
              </a:lnSpc>
              <a:spcAft>
                <a:spcPts val="600"/>
              </a:spcAft>
              <a:buFont typeface="Arial" panose="020B0604020202020204" pitchFamily="34" charset="0"/>
              <a:buChar char="•"/>
            </a:pPr>
            <a:r>
              <a:rPr lang="en-US" dirty="0"/>
              <a:t>Enter their name or date of birth into the fields in the pop up</a:t>
            </a:r>
          </a:p>
          <a:p>
            <a:pPr marL="84138" indent="-84138">
              <a:lnSpc>
                <a:spcPct val="90000"/>
              </a:lnSpc>
              <a:spcAft>
                <a:spcPts val="600"/>
              </a:spcAft>
              <a:buFont typeface="Arial" panose="020B0604020202020204" pitchFamily="34" charset="0"/>
              <a:buChar char="•"/>
            </a:pPr>
            <a:r>
              <a:rPr lang="en-US" dirty="0"/>
              <a:t>Click ‘Search’</a:t>
            </a:r>
          </a:p>
          <a:p>
            <a:pPr marL="84138" indent="-84138">
              <a:lnSpc>
                <a:spcPct val="90000"/>
              </a:lnSpc>
              <a:spcAft>
                <a:spcPts val="600"/>
              </a:spcAft>
              <a:buFont typeface="Arial" panose="020B0604020202020204" pitchFamily="34" charset="0"/>
              <a:buChar char="•"/>
            </a:pPr>
            <a:r>
              <a:rPr lang="en-US" dirty="0"/>
              <a:t>Select the child from the list that appears on the right of the screen</a:t>
            </a:r>
          </a:p>
          <a:p>
            <a:pPr marL="84138" indent="-84138">
              <a:lnSpc>
                <a:spcPct val="90000"/>
              </a:lnSpc>
              <a:spcAft>
                <a:spcPts val="600"/>
              </a:spcAft>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ADD4B1CD-DA77-687A-9029-582ABB8A242A}"/>
              </a:ext>
            </a:extLst>
          </p:cNvPr>
          <p:cNvPicPr>
            <a:picLocks noChangeAspect="1"/>
          </p:cNvPicPr>
          <p:nvPr/>
        </p:nvPicPr>
        <p:blipFill>
          <a:blip r:embed="rId2"/>
          <a:stretch>
            <a:fillRect/>
          </a:stretch>
        </p:blipFill>
        <p:spPr>
          <a:xfrm>
            <a:off x="188536" y="941406"/>
            <a:ext cx="8640000" cy="3694419"/>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7" name="Callout: Line 6">
            <a:extLst>
              <a:ext uri="{FF2B5EF4-FFF2-40B4-BE49-F238E27FC236}">
                <a16:creationId xmlns:a16="http://schemas.microsoft.com/office/drawing/2014/main" id="{C4B12529-13FF-1F2F-04C9-C341ACC609FA}"/>
              </a:ext>
            </a:extLst>
          </p:cNvPr>
          <p:cNvSpPr/>
          <p:nvPr/>
        </p:nvSpPr>
        <p:spPr>
          <a:xfrm>
            <a:off x="207930" y="1263192"/>
            <a:ext cx="959868" cy="273377"/>
          </a:xfrm>
          <a:prstGeom prst="borderCallout1">
            <a:avLst>
              <a:gd name="adj1" fmla="val 99938"/>
              <a:gd name="adj2" fmla="val 100256"/>
              <a:gd name="adj3" fmla="val 623294"/>
              <a:gd name="adj4" fmla="val 918163"/>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77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59C67B-0EFD-B9BF-76B7-BF47FF7A592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BF8D18-89E7-DD71-C701-7D738EA54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FD713A2B-24EC-DB95-35EB-B540B37F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F220EE-55DB-548B-82C6-B19024969EDC}"/>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4</a:t>
            </a:r>
          </a:p>
        </p:txBody>
      </p:sp>
      <p:sp>
        <p:nvSpPr>
          <p:cNvPr id="14" name="Freeform: Shape 13">
            <a:extLst>
              <a:ext uri="{FF2B5EF4-FFF2-40B4-BE49-F238E27FC236}">
                <a16:creationId xmlns:a16="http://schemas.microsoft.com/office/drawing/2014/main" id="{437FAEB3-3E45-D5F6-EB48-00662ADA6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7CF18C31-A17B-E3FD-5879-A55F96133C29}"/>
              </a:ext>
            </a:extLst>
          </p:cNvPr>
          <p:cNvSpPr txBox="1"/>
          <p:nvPr/>
        </p:nvSpPr>
        <p:spPr>
          <a:xfrm>
            <a:off x="9017072" y="2947183"/>
            <a:ext cx="2540190" cy="1747366"/>
          </a:xfrm>
          <a:prstGeom prst="rect">
            <a:avLst/>
          </a:prstGeom>
          <a:ln w="28575">
            <a:solidFill>
              <a:schemeClr val="accent5"/>
            </a:solidFill>
          </a:ln>
        </p:spPr>
        <p:txBody>
          <a:bodyPr vert="horz" lIns="91440" tIns="45720" rIns="91440" bIns="45720" rtlCol="0">
            <a:normAutofit/>
          </a:bodyPr>
          <a:lstStyle/>
          <a:p>
            <a:pPr>
              <a:lnSpc>
                <a:spcPct val="90000"/>
              </a:lnSpc>
              <a:spcAft>
                <a:spcPts val="600"/>
              </a:spcAft>
            </a:pPr>
            <a:endParaRPr lang="en-US" dirty="0"/>
          </a:p>
          <a:p>
            <a:pPr>
              <a:lnSpc>
                <a:spcPct val="90000"/>
              </a:lnSpc>
              <a:spcAft>
                <a:spcPts val="600"/>
              </a:spcAft>
            </a:pPr>
            <a:r>
              <a:rPr lang="en-US" dirty="0"/>
              <a:t>Click on ‘edit’ in the blue headers to access and enter information into the fields in each section.</a:t>
            </a:r>
          </a:p>
          <a:p>
            <a:pPr marL="84138" indent="-84138">
              <a:lnSpc>
                <a:spcPct val="90000"/>
              </a:lnSpc>
              <a:spcAft>
                <a:spcPts val="600"/>
              </a:spcAf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5A6A8F65-66CD-6B46-73B2-29CA063489F4}"/>
              </a:ext>
            </a:extLst>
          </p:cNvPr>
          <p:cNvPicPr>
            <a:picLocks noChangeAspect="1"/>
          </p:cNvPicPr>
          <p:nvPr/>
        </p:nvPicPr>
        <p:blipFill>
          <a:blip r:embed="rId2"/>
          <a:stretch>
            <a:fillRect/>
          </a:stretch>
        </p:blipFill>
        <p:spPr>
          <a:xfrm>
            <a:off x="207930" y="1399880"/>
            <a:ext cx="8640000" cy="2840658"/>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7" name="Callout: Line 6">
            <a:extLst>
              <a:ext uri="{FF2B5EF4-FFF2-40B4-BE49-F238E27FC236}">
                <a16:creationId xmlns:a16="http://schemas.microsoft.com/office/drawing/2014/main" id="{D0B8448D-1641-F8CA-1045-D765E3A75932}"/>
              </a:ext>
            </a:extLst>
          </p:cNvPr>
          <p:cNvSpPr/>
          <p:nvPr/>
        </p:nvSpPr>
        <p:spPr>
          <a:xfrm>
            <a:off x="8314440" y="2546832"/>
            <a:ext cx="452487" cy="273377"/>
          </a:xfrm>
          <a:prstGeom prst="borderCallout1">
            <a:avLst>
              <a:gd name="adj1" fmla="val 99938"/>
              <a:gd name="adj2" fmla="val 100256"/>
              <a:gd name="adj3" fmla="val 154329"/>
              <a:gd name="adj4" fmla="val 162185"/>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29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E2E001-B610-01C0-7CB3-99201A7C8BB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4CB169-8270-F3C3-615C-46311ABD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439AEB9D-1723-8D11-7E27-3DD15B3F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696BFB-4A92-359C-593D-0FC90350F4ED}"/>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5</a:t>
            </a:r>
          </a:p>
        </p:txBody>
      </p:sp>
      <p:sp>
        <p:nvSpPr>
          <p:cNvPr id="14" name="Freeform: Shape 13">
            <a:extLst>
              <a:ext uri="{FF2B5EF4-FFF2-40B4-BE49-F238E27FC236}">
                <a16:creationId xmlns:a16="http://schemas.microsoft.com/office/drawing/2014/main" id="{ECD39D44-A553-F90A-9974-7F5FC9C93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F646024-2AEF-43B2-52BD-6A9364B97F75}"/>
              </a:ext>
            </a:extLst>
          </p:cNvPr>
          <p:cNvSpPr txBox="1"/>
          <p:nvPr/>
        </p:nvSpPr>
        <p:spPr>
          <a:xfrm>
            <a:off x="9017072" y="2947183"/>
            <a:ext cx="2540190" cy="1747366"/>
          </a:xfrm>
          <a:prstGeom prst="rect">
            <a:avLst/>
          </a:prstGeom>
          <a:ln w="28575">
            <a:solidFill>
              <a:schemeClr val="accent5"/>
            </a:solidFill>
          </a:ln>
        </p:spPr>
        <p:txBody>
          <a:bodyPr vert="horz" lIns="91440" tIns="45720" rIns="91440" bIns="45720" rtlCol="0">
            <a:normAutofit/>
          </a:bodyPr>
          <a:lstStyle/>
          <a:p>
            <a:pPr>
              <a:lnSpc>
                <a:spcPct val="90000"/>
              </a:lnSpc>
              <a:spcAft>
                <a:spcPts val="600"/>
              </a:spcAft>
            </a:pPr>
            <a:endParaRPr lang="en-US" dirty="0"/>
          </a:p>
          <a:p>
            <a:pPr>
              <a:lnSpc>
                <a:spcPct val="90000"/>
              </a:lnSpc>
              <a:spcAft>
                <a:spcPts val="600"/>
              </a:spcAft>
            </a:pPr>
            <a:r>
              <a:rPr lang="en-US" dirty="0"/>
              <a:t>Once you have filled in all the relevant fields click on ‘update’ to submit this data close the section.</a:t>
            </a:r>
          </a:p>
          <a:p>
            <a:pPr marL="84138" indent="-84138">
              <a:lnSpc>
                <a:spcPct val="90000"/>
              </a:lnSpc>
              <a:spcAft>
                <a:spcPts val="600"/>
              </a:spcAft>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B90676DE-5254-EFB0-1202-E8399ED5CB7F}"/>
              </a:ext>
            </a:extLst>
          </p:cNvPr>
          <p:cNvPicPr>
            <a:picLocks noChangeAspect="1"/>
          </p:cNvPicPr>
          <p:nvPr/>
        </p:nvPicPr>
        <p:blipFill>
          <a:blip r:embed="rId2"/>
          <a:stretch>
            <a:fillRect/>
          </a:stretch>
        </p:blipFill>
        <p:spPr>
          <a:xfrm>
            <a:off x="188536" y="1353946"/>
            <a:ext cx="8640000" cy="293252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7" name="Callout: Line 6">
            <a:extLst>
              <a:ext uri="{FF2B5EF4-FFF2-40B4-BE49-F238E27FC236}">
                <a16:creationId xmlns:a16="http://schemas.microsoft.com/office/drawing/2014/main" id="{B01279FF-2A62-4F6F-2AC5-6F4641629598}"/>
              </a:ext>
            </a:extLst>
          </p:cNvPr>
          <p:cNvSpPr/>
          <p:nvPr/>
        </p:nvSpPr>
        <p:spPr>
          <a:xfrm>
            <a:off x="8058595" y="2546832"/>
            <a:ext cx="322100" cy="234076"/>
          </a:xfrm>
          <a:prstGeom prst="borderCallout1">
            <a:avLst>
              <a:gd name="adj1" fmla="val 99938"/>
              <a:gd name="adj2" fmla="val 100256"/>
              <a:gd name="adj3" fmla="val 182519"/>
              <a:gd name="adj4" fmla="val 293885"/>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700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362EB2-15C6-C0B0-5674-A2E582EB87E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9AB681-BEDC-3FF7-27C5-5E88122A9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76074B1D-DC68-1E0C-7C52-B5061466D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57EFAE-F4CA-E646-2653-292641155563}"/>
              </a:ext>
            </a:extLst>
          </p:cNvPr>
          <p:cNvSpPr>
            <a:spLocks noGrp="1"/>
          </p:cNvSpPr>
          <p:nvPr>
            <p:ph type="title"/>
          </p:nvPr>
        </p:nvSpPr>
        <p:spPr>
          <a:xfrm>
            <a:off x="9254671" y="941406"/>
            <a:ext cx="1741251" cy="1325563"/>
          </a:xfrm>
        </p:spPr>
        <p:txBody>
          <a:bodyPr vert="horz" lIns="91440" tIns="45720" rIns="91440" bIns="45720" rtlCol="0" anchor="ctr">
            <a:normAutofit/>
          </a:bodyPr>
          <a:lstStyle/>
          <a:p>
            <a:r>
              <a:rPr lang="en-US" kern="1200" dirty="0">
                <a:solidFill>
                  <a:schemeClr val="tx1"/>
                </a:solidFill>
                <a:latin typeface="+mj-lt"/>
                <a:ea typeface="+mj-ea"/>
                <a:cs typeface="+mj-cs"/>
              </a:rPr>
              <a:t>Step 6</a:t>
            </a:r>
          </a:p>
        </p:txBody>
      </p:sp>
      <p:sp>
        <p:nvSpPr>
          <p:cNvPr id="14" name="Freeform: Shape 13">
            <a:extLst>
              <a:ext uri="{FF2B5EF4-FFF2-40B4-BE49-F238E27FC236}">
                <a16:creationId xmlns:a16="http://schemas.microsoft.com/office/drawing/2014/main" id="{4C08312D-6E76-503E-21B3-F194EC8AC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0B1F9869-8271-8059-1CC9-387B14A356DE}"/>
              </a:ext>
            </a:extLst>
          </p:cNvPr>
          <p:cNvSpPr txBox="1"/>
          <p:nvPr/>
        </p:nvSpPr>
        <p:spPr>
          <a:xfrm>
            <a:off x="9017072" y="2947183"/>
            <a:ext cx="2540190" cy="1747366"/>
          </a:xfrm>
          <a:prstGeom prst="rect">
            <a:avLst/>
          </a:prstGeom>
          <a:ln w="28575">
            <a:solidFill>
              <a:schemeClr val="accent5"/>
            </a:solidFill>
          </a:ln>
        </p:spPr>
        <p:txBody>
          <a:bodyPr vert="horz" lIns="91440" tIns="45720" rIns="91440" bIns="45720" rtlCol="0">
            <a:normAutofit fontScale="85000" lnSpcReduction="10000"/>
          </a:bodyPr>
          <a:lstStyle/>
          <a:p>
            <a:pPr>
              <a:lnSpc>
                <a:spcPct val="90000"/>
              </a:lnSpc>
              <a:spcAft>
                <a:spcPts val="600"/>
              </a:spcAft>
            </a:pPr>
            <a:endParaRPr lang="en-US" dirty="0"/>
          </a:p>
          <a:p>
            <a:pPr>
              <a:lnSpc>
                <a:spcPct val="90000"/>
              </a:lnSpc>
              <a:spcAft>
                <a:spcPts val="600"/>
              </a:spcAft>
            </a:pPr>
            <a:r>
              <a:rPr lang="en-US" dirty="0"/>
              <a:t>Once you have filled in all the relevant fields click on ‘update’ to submit this data close the section.</a:t>
            </a:r>
          </a:p>
          <a:p>
            <a:pPr>
              <a:lnSpc>
                <a:spcPct val="90000"/>
              </a:lnSpc>
              <a:spcAft>
                <a:spcPts val="600"/>
              </a:spcAft>
            </a:pPr>
            <a:r>
              <a:rPr lang="en-US" dirty="0"/>
              <a:t>Do this for all sections except ‘Plan End’.</a:t>
            </a:r>
          </a:p>
          <a:p>
            <a:pPr marL="84138" indent="-84138">
              <a:lnSpc>
                <a:spcPct val="90000"/>
              </a:lnSpc>
              <a:spcAft>
                <a:spcPts val="600"/>
              </a:spcAft>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AF773A0D-7796-E32C-23F0-94891FAB6733}"/>
              </a:ext>
            </a:extLst>
          </p:cNvPr>
          <p:cNvPicPr>
            <a:picLocks noChangeAspect="1"/>
          </p:cNvPicPr>
          <p:nvPr/>
        </p:nvPicPr>
        <p:blipFill>
          <a:blip r:embed="rId2"/>
          <a:stretch>
            <a:fillRect/>
          </a:stretch>
        </p:blipFill>
        <p:spPr>
          <a:xfrm>
            <a:off x="188536" y="1353946"/>
            <a:ext cx="8640000" cy="293252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7" name="Callout: Line 6">
            <a:extLst>
              <a:ext uri="{FF2B5EF4-FFF2-40B4-BE49-F238E27FC236}">
                <a16:creationId xmlns:a16="http://schemas.microsoft.com/office/drawing/2014/main" id="{B68819F4-5F8D-4FDF-9493-4BED66943CB7}"/>
              </a:ext>
            </a:extLst>
          </p:cNvPr>
          <p:cNvSpPr/>
          <p:nvPr/>
        </p:nvSpPr>
        <p:spPr>
          <a:xfrm>
            <a:off x="8058595" y="2546832"/>
            <a:ext cx="322100" cy="234076"/>
          </a:xfrm>
          <a:prstGeom prst="borderCallout1">
            <a:avLst>
              <a:gd name="adj1" fmla="val 99938"/>
              <a:gd name="adj2" fmla="val 100256"/>
              <a:gd name="adj3" fmla="val 182519"/>
              <a:gd name="adj4" fmla="val 293885"/>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7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E6B6A62BA3644BA44DBF6CAF0F8E03" ma:contentTypeVersion="8" ma:contentTypeDescription="Create a new document." ma:contentTypeScope="" ma:versionID="fe15daef38362d829cc8c66a965226de">
  <xsd:schema xmlns:xsd="http://www.w3.org/2001/XMLSchema" xmlns:xs="http://www.w3.org/2001/XMLSchema" xmlns:p="http://schemas.microsoft.com/office/2006/metadata/properties" xmlns:ns2="f4bf5002-df3e-4438-b83f-3e5f476f72c0" xmlns:ns3="2750cac0-74e8-48e7-932b-035088429e05" targetNamespace="http://schemas.microsoft.com/office/2006/metadata/properties" ma:root="true" ma:fieldsID="60ddaff4a25b65d41e5ce12965a5101f" ns2:_="" ns3:_="">
    <xsd:import namespace="f4bf5002-df3e-4438-b83f-3e5f476f72c0"/>
    <xsd:import namespace="2750cac0-74e8-48e7-932b-035088429e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f5002-df3e-4438-b83f-3e5f476f7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50cac0-74e8-48e7-932b-035088429e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ACF0F-A83C-4714-971C-209361F0D75A}">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2750cac0-74e8-48e7-932b-035088429e05"/>
    <ds:schemaRef ds:uri="f4bf5002-df3e-4438-b83f-3e5f476f72c0"/>
    <ds:schemaRef ds:uri="http://purl.org/dc/dcmitype/"/>
  </ds:schemaRefs>
</ds:datastoreItem>
</file>

<file path=customXml/itemProps2.xml><?xml version="1.0" encoding="utf-8"?>
<ds:datastoreItem xmlns:ds="http://schemas.openxmlformats.org/officeDocument/2006/customXml" ds:itemID="{5E97594C-33A1-411A-963E-30298A586AA9}">
  <ds:schemaRefs>
    <ds:schemaRef ds:uri="http://schemas.microsoft.com/sharepoint/v3/contenttype/forms"/>
  </ds:schemaRefs>
</ds:datastoreItem>
</file>

<file path=customXml/itemProps3.xml><?xml version="1.0" encoding="utf-8"?>
<ds:datastoreItem xmlns:ds="http://schemas.openxmlformats.org/officeDocument/2006/customXml" ds:itemID="{A5AFAA75-BD2E-4067-90E1-38E2DDC3C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f5002-df3e-4438-b83f-3e5f476f72c0"/>
    <ds:schemaRef ds:uri="2750cac0-74e8-48e7-932b-035088429e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1649</TotalTime>
  <Words>1961</Words>
  <Application>Microsoft Office PowerPoint</Application>
  <PresentationFormat>Widescreen</PresentationFormat>
  <Paragraphs>189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New CMOE notification process</vt:lpstr>
      <vt:lpstr>Children Missing Out on Education</vt:lpstr>
      <vt:lpstr>What Has Changed?</vt:lpstr>
      <vt:lpstr>Step 1</vt:lpstr>
      <vt:lpstr>Step 2</vt:lpstr>
      <vt:lpstr>Step 3</vt:lpstr>
      <vt:lpstr>Step 4</vt:lpstr>
      <vt:lpstr>Step 5</vt:lpstr>
      <vt:lpstr>Step 6</vt:lpstr>
      <vt:lpstr>Step 7</vt:lpstr>
      <vt:lpstr>Step 8</vt:lpstr>
      <vt:lpstr>What information is required?</vt:lpstr>
      <vt:lpstr>…..cont</vt:lpstr>
      <vt:lpstr>…..cont</vt:lpstr>
      <vt:lpstr>…..cont</vt:lpstr>
      <vt:lpstr>What Happens Next?</vt:lpstr>
      <vt:lpstr>Reviews</vt:lpstr>
      <vt:lpstr>Notifying us about a plan that is ending</vt:lpstr>
      <vt:lpstr>Queries &amp; Further Information</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 Hooper</dc:creator>
  <cp:lastModifiedBy>Claire Hooper</cp:lastModifiedBy>
  <cp:revision>9</cp:revision>
  <dcterms:created xsi:type="dcterms:W3CDTF">2025-01-31T15:45:53Z</dcterms:created>
  <dcterms:modified xsi:type="dcterms:W3CDTF">2025-02-03T11:32:27Z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0x010100CEE6B6A62BA3644BA44DBF6CAF0F8E03</vt:lpwstr>
  </property>
</Properties>
</file>