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4"/>
  </p:sldMasterIdLst>
  <p:notesMasterIdLst>
    <p:notesMasterId r:id="rId2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x="9144000" cy="5143500" type="screen16x9"/>
  <p:notesSz cx="6858000" cy="9144000"/>
  <p:embeddedFontLst>
    <p:embeddedFont>
      <p:font typeface="Comic Sans MS" panose="030F0702030302020204" pitchFamily="66" charset="0"/>
      <p:regular r:id="rId25"/>
      <p:bold r:id="rId26"/>
      <p:italic r:id="rId27"/>
      <p:boldItalic r:id="rId28"/>
    </p:embeddedFont>
    <p:embeddedFont>
      <p:font typeface="Georgia" panose="02040502050405020303" pitchFamily="18" charset="0"/>
      <p:regular r:id="rId29"/>
      <p:bold r:id="rId30"/>
      <p:italic r:id="rId31"/>
      <p:boldItalic r:id="rId32"/>
    </p:embeddedFont>
    <p:embeddedFont>
      <p:font typeface="Lato" panose="020F0502020204030203" pitchFamily="34" charset="0"/>
      <p:regular r:id="rId33"/>
      <p:bold r:id="rId34"/>
      <p:italic r:id="rId35"/>
      <p:boldItalic r:id="rId36"/>
    </p:embeddedFont>
    <p:embeddedFont>
      <p:font typeface="Proxima Nova" panose="020B06040202020202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7" d="100"/>
          <a:sy n="127" d="100"/>
        </p:scale>
        <p:origin x="1086"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bc.com/news/av-embeds/uk-43782241/vpid/p065w53b"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508b7a524d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508b7a524d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508b7a524d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2508b7a524d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508b7a524d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508b7a524d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508b7a524d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508b7a524d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508b7a524d_0_20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2508b7a524d_0_20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508b7a524d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508b7a524d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508b7a524d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2508b7a524d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508b7a524d_0_2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508b7a524d_0_2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25">
                <a:solidFill>
                  <a:schemeClr val="dk1"/>
                </a:solidFill>
              </a:rPr>
              <a:t>Jonathan’s parents arrived during the Windrush from Barbados. Chase attended Twyford High school in Acton, London. Chase took A levels in physics, pure maths and computer science and went to university to study aerospace engineering. </a:t>
            </a:r>
            <a:r>
              <a:rPr lang="en" sz="1425">
                <a:solidFill>
                  <a:schemeClr val="dk1"/>
                </a:solidFill>
                <a:highlight>
                  <a:srgbClr val="FFFF00"/>
                </a:highlight>
              </a:rPr>
              <a:t>He was unhappy with his low degree grade, and decided to take a second degree in science where he achieved a upper second class honours.</a:t>
            </a:r>
            <a:r>
              <a:rPr lang="en" sz="1425">
                <a:solidFill>
                  <a:schemeClr val="dk1"/>
                </a:solidFill>
              </a:rPr>
              <a:t> Proud of his achievement, he continued to challenge himself and did a Masters degree in communicating science and </a:t>
            </a:r>
            <a:r>
              <a:rPr lang="en" sz="1425">
                <a:solidFill>
                  <a:schemeClr val="dk1"/>
                </a:solidFill>
                <a:highlight>
                  <a:srgbClr val="FFFF00"/>
                </a:highlight>
              </a:rPr>
              <a:t>achieved distinctions! </a:t>
            </a:r>
            <a:r>
              <a:rPr lang="en" sz="1425">
                <a:solidFill>
                  <a:schemeClr val="dk1"/>
                </a:solidFill>
              </a:rPr>
              <a:t>He became an associate </a:t>
            </a:r>
            <a:r>
              <a:rPr lang="en" sz="1425">
                <a:solidFill>
                  <a:schemeClr val="dk1"/>
                </a:solidFill>
                <a:highlight>
                  <a:srgbClr val="FFFF00"/>
                </a:highlight>
              </a:rPr>
              <a:t>lecturer</a:t>
            </a:r>
            <a:r>
              <a:rPr lang="en" sz="1425">
                <a:solidFill>
                  <a:schemeClr val="dk1"/>
                </a:solidFill>
              </a:rPr>
              <a:t> at a university for some time.  </a:t>
            </a:r>
            <a:endParaRPr sz="1425">
              <a:solidFill>
                <a:schemeClr val="dk1"/>
              </a:solidFill>
            </a:endParaRPr>
          </a:p>
          <a:p>
            <a:pPr marL="0" lvl="0" indent="0" algn="l" rtl="0">
              <a:lnSpc>
                <a:spcPct val="115000"/>
              </a:lnSpc>
              <a:spcBef>
                <a:spcPts val="1200"/>
              </a:spcBef>
              <a:spcAft>
                <a:spcPts val="0"/>
              </a:spcAft>
              <a:buNone/>
            </a:pPr>
            <a:r>
              <a:rPr lang="en" sz="1425">
                <a:solidFill>
                  <a:schemeClr val="dk1"/>
                </a:solidFill>
              </a:rPr>
              <a:t>Jon says he had challenges along the way, but he will not allow anyone to hold him back, and he doesn’t make excuses for his shortcomings. </a:t>
            </a:r>
            <a:endParaRPr sz="1425">
              <a:solidFill>
                <a:schemeClr val="dk1"/>
              </a:solidFill>
            </a:endParaRPr>
          </a:p>
          <a:p>
            <a:pPr marL="0" lvl="0" indent="0" algn="l" rtl="0">
              <a:lnSpc>
                <a:spcPct val="115000"/>
              </a:lnSpc>
              <a:spcBef>
                <a:spcPts val="1200"/>
              </a:spcBef>
              <a:spcAft>
                <a:spcPts val="0"/>
              </a:spcAft>
              <a:buNone/>
            </a:pPr>
            <a:r>
              <a:rPr lang="en" sz="1425">
                <a:solidFill>
                  <a:schemeClr val="dk1"/>
                </a:solidFill>
              </a:rPr>
              <a:t>He combined his love for hip hop music, science and maths to write hip hop style raps for young people. He performed his scientific raps on BBC bitesize and even made a video for NASA about astrobiology.</a:t>
            </a:r>
            <a:endParaRPr sz="1425">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523d5bee9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2523d5bee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508b7a524d_0_2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2508b7a524d_0_2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4638e3975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4638e397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4638e39754_0_7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4638e39754_0_7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e32069d24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e32069d2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4638e39754_0_8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4638e39754_0_8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u="sng">
                <a:solidFill>
                  <a:schemeClr val="hlink"/>
                </a:solidFill>
                <a:hlinkClick r:id="rId3"/>
              </a:rPr>
              <a:t>https://www.bbc.com/news/av-embeds/uk-43782241/vpid/p065w53b</a:t>
            </a:r>
            <a:endParaRPr sz="1400">
              <a:solidFill>
                <a:schemeClr val="dk1"/>
              </a:solidFill>
            </a:endParaRPr>
          </a:p>
          <a:p>
            <a:pPr marL="0" lvl="0" indent="0" algn="l" rtl="0">
              <a:spcBef>
                <a:spcPts val="0"/>
              </a:spcBef>
              <a:spcAft>
                <a:spcPts val="0"/>
              </a:spcAft>
              <a:buNone/>
            </a:pPr>
            <a:r>
              <a:rPr lang="en" sz="1400">
                <a:solidFill>
                  <a:schemeClr val="dk1"/>
                </a:solidFill>
              </a:rPr>
              <a:t>Sam King MBE speaking about arriving on the empire windrush. (2 minutes). </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The unions blamed Black people for things going wrong because it was ran by a popular fascist Oswald Mosley. (More about him later). </a:t>
            </a:r>
            <a:endParaRPr sz="14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4a2a2b50e9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4a2a2b50e9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4638e39754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4638e3975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4638e39754_0_7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4638e39754_0_7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4eba8cb747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g24eba8cb747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5000"/>
              </a:lnSpc>
              <a:spcBef>
                <a:spcPts val="1200"/>
              </a:spcBef>
              <a:spcAft>
                <a:spcPts val="0"/>
              </a:spcAft>
              <a:buSzPts val="486"/>
              <a:buNone/>
            </a:pPr>
            <a:r>
              <a:rPr lang="en" sz="1162">
                <a:solidFill>
                  <a:schemeClr val="dk1"/>
                </a:solidFill>
              </a:rPr>
              <a:t>The Huntleys were passionate about education and believed it was essential for Africans and African Caribbeans to make progress and build a better future. They opened a book shop and publishing house in the west London borough of Ealing, where Black writers could get their books published, read the work of other authors and educate themselves. Due to racism, Black authors found it hard to get their books published, and they found it equally hard to get hold of books and writing by Black authors, and books that would inspire and encourage their progress. </a:t>
            </a:r>
            <a:endParaRPr sz="1162">
              <a:solidFill>
                <a:schemeClr val="dk1"/>
              </a:solidFill>
            </a:endParaRPr>
          </a:p>
          <a:p>
            <a:pPr marL="0" lvl="0" indent="0" algn="l" rtl="0">
              <a:lnSpc>
                <a:spcPct val="105000"/>
              </a:lnSpc>
              <a:spcBef>
                <a:spcPts val="1200"/>
              </a:spcBef>
              <a:spcAft>
                <a:spcPts val="0"/>
              </a:spcAft>
              <a:buClr>
                <a:schemeClr val="dk1"/>
              </a:buClr>
              <a:buSzPts val="486"/>
              <a:buFont typeface="Arial"/>
              <a:buNone/>
            </a:pPr>
            <a:r>
              <a:rPr lang="en" sz="1162">
                <a:solidFill>
                  <a:schemeClr val="dk1"/>
                </a:solidFill>
              </a:rPr>
              <a:t>Reading books was the only way to educate yourself in the 1970’s. It was before Google, youtube, or the internet. And so reading books and having access to information about the history and thoughts and opinions of others was even more essential for any group of people to progress. </a:t>
            </a:r>
            <a:endParaRPr sz="1162">
              <a:solidFill>
                <a:schemeClr val="dk1"/>
              </a:solidFill>
            </a:endParaRPr>
          </a:p>
          <a:p>
            <a:pPr marL="0" lvl="0" indent="0" algn="l" rtl="0">
              <a:lnSpc>
                <a:spcPct val="105000"/>
              </a:lnSpc>
              <a:spcBef>
                <a:spcPts val="1200"/>
              </a:spcBef>
              <a:spcAft>
                <a:spcPts val="0"/>
              </a:spcAft>
              <a:buSzPts val="486"/>
              <a:buNone/>
            </a:pPr>
            <a:r>
              <a:rPr lang="en" sz="1162">
                <a:solidFill>
                  <a:schemeClr val="dk1"/>
                </a:solidFill>
              </a:rPr>
              <a:t>The Huntley’s opened a Saturday school for children so that they could learn without racism and they helped organise </a:t>
            </a:r>
            <a:r>
              <a:rPr lang="en" sz="1150">
                <a:solidFill>
                  <a:schemeClr val="dk1"/>
                </a:solidFill>
              </a:rPr>
              <a:t>the 1981 Black People’s Day of Action march that attracted 20,000 black Britons from all over the country and was the largest protest march of black people. They also helped organise action against discrimination in schools and racist violence against school aged children, including the Black Parents Movement (BPM) formed in 1975 following the arrest and assault by Haringey police of a Black schoolboy named Cliff McDaniel outside his school.</a:t>
            </a:r>
            <a:endParaRPr sz="115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05000"/>
              </a:lnSpc>
              <a:spcBef>
                <a:spcPts val="1200"/>
              </a:spcBef>
              <a:spcAft>
                <a:spcPts val="0"/>
              </a:spcAft>
              <a:buClr>
                <a:schemeClr val="dk1"/>
              </a:buClr>
              <a:buSzPts val="486"/>
              <a:buFont typeface="Arial"/>
              <a:buNone/>
            </a:pPr>
            <a:r>
              <a:rPr lang="en" sz="1234">
                <a:solidFill>
                  <a:schemeClr val="dk1"/>
                </a:solidFill>
              </a:rPr>
              <a:t>However, their shop had come under racist attack by people who wanted it shut down. The Huntley’s did not let this stop them. They continued on their mission to spread knowledge and set up the </a:t>
            </a:r>
            <a:r>
              <a:rPr lang="en" sz="1150">
                <a:solidFill>
                  <a:schemeClr val="dk1"/>
                </a:solidFill>
              </a:rPr>
              <a:t>Caribbean Education and Community Workers Association (CECWA), where they worked with others in the community to continue improving education for Black people in Britain. </a:t>
            </a:r>
            <a:r>
              <a:rPr lang="en" sz="1234">
                <a:solidFill>
                  <a:schemeClr val="dk1"/>
                </a:solidFill>
              </a:rPr>
              <a:t>I</a:t>
            </a:r>
            <a:r>
              <a:rPr lang="en" sz="1134">
                <a:solidFill>
                  <a:schemeClr val="dk1"/>
                </a:solidFill>
              </a:rPr>
              <a:t>n 2005 the Huntleys deposited their archives at the London Metropolitan Archives (LMA). </a:t>
            </a:r>
            <a:endParaRPr sz="1234">
              <a:solidFill>
                <a:srgbClr val="595959"/>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solidFill>
          <a:srgbClr val="FFFFFF"/>
        </a:solidFill>
        <a:effectLst/>
      </p:bgPr>
    </p:bg>
    <p:spTree>
      <p:nvGrpSpPr>
        <p:cNvPr id="1" name="Shape 50"/>
        <p:cNvGrpSpPr/>
        <p:nvPr/>
      </p:nvGrpSpPr>
      <p:grpSpPr>
        <a:xfrm>
          <a:off x="0" y="0"/>
          <a:ext cx="0" cy="0"/>
          <a:chOff x="0" y="0"/>
          <a:chExt cx="0" cy="0"/>
        </a:xfrm>
      </p:grpSpPr>
      <p:grpSp>
        <p:nvGrpSpPr>
          <p:cNvPr id="51" name="Google Shape;51;p13"/>
          <p:cNvGrpSpPr/>
          <p:nvPr/>
        </p:nvGrpSpPr>
        <p:grpSpPr>
          <a:xfrm flipH="1">
            <a:off x="2313" y="-4351"/>
            <a:ext cx="4509151" cy="4137848"/>
            <a:chOff x="9030369" y="-5842"/>
            <a:chExt cx="3150829" cy="2891174"/>
          </a:xfrm>
        </p:grpSpPr>
        <p:grpSp>
          <p:nvGrpSpPr>
            <p:cNvPr id="52" name="Google Shape;52;p13"/>
            <p:cNvGrpSpPr/>
            <p:nvPr/>
          </p:nvGrpSpPr>
          <p:grpSpPr>
            <a:xfrm rot="10800000">
              <a:off x="10734263" y="191395"/>
              <a:ext cx="1446934" cy="2693937"/>
              <a:chOff x="6621743" y="1928255"/>
              <a:chExt cx="1755775" cy="3700463"/>
            </a:xfrm>
          </p:grpSpPr>
          <p:sp>
            <p:nvSpPr>
              <p:cNvPr id="53" name="Google Shape;53;p13"/>
              <p:cNvSpPr/>
              <p:nvPr/>
            </p:nvSpPr>
            <p:spPr>
              <a:xfrm>
                <a:off x="7150381" y="192825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4" name="Google Shape;54;p13"/>
              <p:cNvSpPr/>
              <p:nvPr/>
            </p:nvSpPr>
            <p:spPr>
              <a:xfrm>
                <a:off x="7339293" y="212669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5" name="Google Shape;55;p13"/>
              <p:cNvSpPr/>
              <p:nvPr/>
            </p:nvSpPr>
            <p:spPr>
              <a:xfrm>
                <a:off x="7536143" y="232354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6" name="Google Shape;56;p13"/>
              <p:cNvSpPr/>
              <p:nvPr/>
            </p:nvSpPr>
            <p:spPr>
              <a:xfrm>
                <a:off x="7607581" y="239339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7" name="Google Shape;57;p13"/>
              <p:cNvSpPr/>
              <p:nvPr/>
            </p:nvSpPr>
            <p:spPr>
              <a:xfrm>
                <a:off x="6885268" y="205049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8" name="Google Shape;58;p13"/>
              <p:cNvSpPr/>
              <p:nvPr/>
            </p:nvSpPr>
            <p:spPr>
              <a:xfrm>
                <a:off x="6942418" y="214733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59" name="Google Shape;59;p13"/>
              <p:cNvSpPr/>
              <p:nvPr/>
            </p:nvSpPr>
            <p:spPr>
              <a:xfrm>
                <a:off x="7169431" y="232830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0" name="Google Shape;60;p13"/>
              <p:cNvSpPr/>
              <p:nvPr/>
            </p:nvSpPr>
            <p:spPr>
              <a:xfrm>
                <a:off x="7317068" y="251245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1" name="Google Shape;61;p13"/>
              <p:cNvSpPr/>
              <p:nvPr/>
            </p:nvSpPr>
            <p:spPr>
              <a:xfrm>
                <a:off x="7491693" y="269660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2" name="Google Shape;62;p13"/>
              <p:cNvSpPr/>
              <p:nvPr/>
            </p:nvSpPr>
            <p:spPr>
              <a:xfrm>
                <a:off x="7656793" y="286170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3" name="Google Shape;63;p13"/>
              <p:cNvSpPr/>
              <p:nvPr/>
            </p:nvSpPr>
            <p:spPr>
              <a:xfrm>
                <a:off x="7828243" y="303156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4" name="Google Shape;64;p13"/>
              <p:cNvSpPr/>
              <p:nvPr/>
            </p:nvSpPr>
            <p:spPr>
              <a:xfrm>
                <a:off x="8079068" y="327921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5" name="Google Shape;65;p13"/>
              <p:cNvSpPr/>
              <p:nvPr/>
            </p:nvSpPr>
            <p:spPr>
              <a:xfrm>
                <a:off x="6769381" y="226956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6" name="Google Shape;66;p13"/>
              <p:cNvSpPr/>
              <p:nvPr/>
            </p:nvSpPr>
            <p:spPr>
              <a:xfrm>
                <a:off x="6963056" y="242196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7" name="Google Shape;67;p13"/>
              <p:cNvSpPr/>
              <p:nvPr/>
            </p:nvSpPr>
            <p:spPr>
              <a:xfrm>
                <a:off x="6986868" y="260611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8" name="Google Shape;68;p13"/>
              <p:cNvSpPr/>
              <p:nvPr/>
            </p:nvSpPr>
            <p:spPr>
              <a:xfrm>
                <a:off x="7198006" y="279026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69" name="Google Shape;69;p13"/>
              <p:cNvSpPr/>
              <p:nvPr/>
            </p:nvSpPr>
            <p:spPr>
              <a:xfrm>
                <a:off x="7353581" y="296806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0" name="Google Shape;70;p13"/>
              <p:cNvSpPr/>
              <p:nvPr/>
            </p:nvSpPr>
            <p:spPr>
              <a:xfrm>
                <a:off x="7526618" y="314269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1" name="Google Shape;71;p13"/>
              <p:cNvSpPr/>
              <p:nvPr/>
            </p:nvSpPr>
            <p:spPr>
              <a:xfrm>
                <a:off x="7698068" y="331414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2" name="Google Shape;72;p13"/>
              <p:cNvSpPr/>
              <p:nvPr/>
            </p:nvSpPr>
            <p:spPr>
              <a:xfrm>
                <a:off x="7869518" y="348400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3" name="Google Shape;73;p13"/>
              <p:cNvSpPr/>
              <p:nvPr/>
            </p:nvSpPr>
            <p:spPr>
              <a:xfrm>
                <a:off x="8034618" y="365228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4" name="Google Shape;74;p13"/>
              <p:cNvSpPr/>
              <p:nvPr/>
            </p:nvSpPr>
            <p:spPr>
              <a:xfrm>
                <a:off x="6621743" y="237275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5" name="Google Shape;75;p13"/>
              <p:cNvSpPr/>
              <p:nvPr/>
            </p:nvSpPr>
            <p:spPr>
              <a:xfrm>
                <a:off x="6699531" y="265374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6" name="Google Shape;76;p13"/>
              <p:cNvSpPr/>
              <p:nvPr/>
            </p:nvSpPr>
            <p:spPr>
              <a:xfrm>
                <a:off x="6828118" y="272359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7" name="Google Shape;77;p13"/>
              <p:cNvSpPr/>
              <p:nvPr/>
            </p:nvSpPr>
            <p:spPr>
              <a:xfrm>
                <a:off x="6917018" y="290298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8" name="Google Shape;78;p13"/>
              <p:cNvSpPr/>
              <p:nvPr/>
            </p:nvSpPr>
            <p:spPr>
              <a:xfrm>
                <a:off x="7064656" y="308713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79" name="Google Shape;79;p13"/>
              <p:cNvSpPr/>
              <p:nvPr/>
            </p:nvSpPr>
            <p:spPr>
              <a:xfrm>
                <a:off x="7232931" y="326651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0" name="Google Shape;80;p13"/>
              <p:cNvSpPr/>
              <p:nvPr/>
            </p:nvSpPr>
            <p:spPr>
              <a:xfrm>
                <a:off x="7401206" y="343320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1" name="Google Shape;81;p13"/>
              <p:cNvSpPr/>
              <p:nvPr/>
            </p:nvSpPr>
            <p:spPr>
              <a:xfrm>
                <a:off x="7571068" y="360148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2" name="Google Shape;82;p13"/>
              <p:cNvSpPr/>
              <p:nvPr/>
            </p:nvSpPr>
            <p:spPr>
              <a:xfrm>
                <a:off x="7742518" y="377293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3" name="Google Shape;83;p13"/>
              <p:cNvSpPr/>
              <p:nvPr/>
            </p:nvSpPr>
            <p:spPr>
              <a:xfrm>
                <a:off x="7971118" y="393803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4" name="Google Shape;84;p13"/>
              <p:cNvSpPr/>
              <p:nvPr/>
            </p:nvSpPr>
            <p:spPr>
              <a:xfrm>
                <a:off x="6621743" y="263786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5" name="Google Shape;85;p13"/>
              <p:cNvSpPr/>
              <p:nvPr/>
            </p:nvSpPr>
            <p:spPr>
              <a:xfrm>
                <a:off x="6621743" y="276645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6" name="Google Shape;86;p13"/>
              <p:cNvSpPr/>
              <p:nvPr/>
            </p:nvSpPr>
            <p:spPr>
              <a:xfrm>
                <a:off x="6724931" y="310618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7" name="Google Shape;87;p13"/>
              <p:cNvSpPr/>
              <p:nvPr/>
            </p:nvSpPr>
            <p:spPr>
              <a:xfrm>
                <a:off x="6855106" y="318079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8" name="Google Shape;88;p13"/>
              <p:cNvSpPr/>
              <p:nvPr/>
            </p:nvSpPr>
            <p:spPr>
              <a:xfrm>
                <a:off x="6944006" y="336494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89" name="Google Shape;89;p13"/>
              <p:cNvSpPr/>
              <p:nvPr/>
            </p:nvSpPr>
            <p:spPr>
              <a:xfrm>
                <a:off x="7101168" y="354433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0" name="Google Shape;90;p13"/>
              <p:cNvSpPr/>
              <p:nvPr/>
            </p:nvSpPr>
            <p:spPr>
              <a:xfrm>
                <a:off x="7267856" y="371419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1" name="Google Shape;91;p13"/>
              <p:cNvSpPr/>
              <p:nvPr/>
            </p:nvSpPr>
            <p:spPr>
              <a:xfrm>
                <a:off x="7436131" y="387929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2" name="Google Shape;92;p13"/>
              <p:cNvSpPr/>
              <p:nvPr/>
            </p:nvSpPr>
            <p:spPr>
              <a:xfrm>
                <a:off x="7677431" y="405074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3" name="Google Shape;93;p13"/>
              <p:cNvSpPr/>
              <p:nvPr/>
            </p:nvSpPr>
            <p:spPr>
              <a:xfrm>
                <a:off x="6621743" y="288393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4" name="Google Shape;94;p13"/>
              <p:cNvSpPr/>
              <p:nvPr/>
            </p:nvSpPr>
            <p:spPr>
              <a:xfrm>
                <a:off x="6621743" y="306490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5" name="Google Shape;95;p13"/>
              <p:cNvSpPr/>
              <p:nvPr/>
            </p:nvSpPr>
            <p:spPr>
              <a:xfrm>
                <a:off x="6655081" y="329826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6" name="Google Shape;96;p13"/>
              <p:cNvSpPr/>
              <p:nvPr/>
            </p:nvSpPr>
            <p:spPr>
              <a:xfrm>
                <a:off x="6791606" y="347606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7" name="Google Shape;97;p13"/>
              <p:cNvSpPr/>
              <p:nvPr/>
            </p:nvSpPr>
            <p:spPr>
              <a:xfrm>
                <a:off x="6945593" y="366339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8" name="Google Shape;98;p13"/>
              <p:cNvSpPr/>
              <p:nvPr/>
            </p:nvSpPr>
            <p:spPr>
              <a:xfrm>
                <a:off x="7201181" y="383166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99" name="Google Shape;99;p13"/>
              <p:cNvSpPr/>
              <p:nvPr/>
            </p:nvSpPr>
            <p:spPr>
              <a:xfrm>
                <a:off x="7347231" y="400311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0" name="Google Shape;100;p13"/>
              <p:cNvSpPr/>
              <p:nvPr/>
            </p:nvSpPr>
            <p:spPr>
              <a:xfrm>
                <a:off x="7382156" y="416821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1" name="Google Shape;101;p13"/>
              <p:cNvSpPr/>
              <p:nvPr/>
            </p:nvSpPr>
            <p:spPr>
              <a:xfrm>
                <a:off x="7591706" y="419203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2" name="Google Shape;102;p13"/>
              <p:cNvSpPr/>
              <p:nvPr/>
            </p:nvSpPr>
            <p:spPr>
              <a:xfrm>
                <a:off x="6621743" y="334271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3" name="Google Shape;103;p13"/>
              <p:cNvSpPr/>
              <p:nvPr/>
            </p:nvSpPr>
            <p:spPr>
              <a:xfrm>
                <a:off x="6621743" y="352051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4" name="Google Shape;104;p13"/>
              <p:cNvSpPr/>
              <p:nvPr/>
            </p:nvSpPr>
            <p:spPr>
              <a:xfrm>
                <a:off x="6670956" y="375705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5" name="Google Shape;105;p13"/>
              <p:cNvSpPr/>
              <p:nvPr/>
            </p:nvSpPr>
            <p:spPr>
              <a:xfrm>
                <a:off x="6823356" y="394120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6" name="Google Shape;106;p13"/>
              <p:cNvSpPr/>
              <p:nvPr/>
            </p:nvSpPr>
            <p:spPr>
              <a:xfrm>
                <a:off x="7077356" y="411583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7" name="Google Shape;107;p13"/>
              <p:cNvSpPr/>
              <p:nvPr/>
            </p:nvSpPr>
            <p:spPr>
              <a:xfrm>
                <a:off x="7229756" y="428410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8" name="Google Shape;108;p13"/>
              <p:cNvSpPr/>
              <p:nvPr/>
            </p:nvSpPr>
            <p:spPr>
              <a:xfrm>
                <a:off x="7366281" y="432379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09" name="Google Shape;109;p13"/>
              <p:cNvSpPr/>
              <p:nvPr/>
            </p:nvSpPr>
            <p:spPr>
              <a:xfrm>
                <a:off x="6621743" y="356179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0" name="Google Shape;110;p13"/>
              <p:cNvSpPr/>
              <p:nvPr/>
            </p:nvSpPr>
            <p:spPr>
              <a:xfrm>
                <a:off x="6621743" y="374911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1" name="Google Shape;111;p13"/>
              <p:cNvSpPr/>
              <p:nvPr/>
            </p:nvSpPr>
            <p:spPr>
              <a:xfrm>
                <a:off x="6621743" y="392056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2" name="Google Shape;112;p13"/>
              <p:cNvSpPr/>
              <p:nvPr/>
            </p:nvSpPr>
            <p:spPr>
              <a:xfrm>
                <a:off x="6739218" y="399041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3" name="Google Shape;113;p13"/>
              <p:cNvSpPr/>
              <p:nvPr/>
            </p:nvSpPr>
            <p:spPr>
              <a:xfrm>
                <a:off x="6904318" y="416504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4" name="Google Shape;114;p13"/>
              <p:cNvSpPr/>
              <p:nvPr/>
            </p:nvSpPr>
            <p:spPr>
              <a:xfrm>
                <a:off x="7088468" y="445396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5" name="Google Shape;115;p13"/>
              <p:cNvSpPr/>
              <p:nvPr/>
            </p:nvSpPr>
            <p:spPr>
              <a:xfrm>
                <a:off x="7228168" y="454604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6" name="Google Shape;116;p13"/>
              <p:cNvSpPr/>
              <p:nvPr/>
            </p:nvSpPr>
            <p:spPr>
              <a:xfrm>
                <a:off x="6621743" y="402851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7" name="Google Shape;117;p13"/>
              <p:cNvSpPr/>
              <p:nvPr/>
            </p:nvSpPr>
            <p:spPr>
              <a:xfrm>
                <a:off x="6621743" y="420314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8" name="Google Shape;118;p13"/>
              <p:cNvSpPr/>
              <p:nvPr/>
            </p:nvSpPr>
            <p:spPr>
              <a:xfrm>
                <a:off x="6621743" y="427458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19" name="Google Shape;119;p13"/>
              <p:cNvSpPr/>
              <p:nvPr/>
            </p:nvSpPr>
            <p:spPr>
              <a:xfrm>
                <a:off x="6778906" y="444285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0" name="Google Shape;120;p13"/>
              <p:cNvSpPr/>
              <p:nvPr/>
            </p:nvSpPr>
            <p:spPr>
              <a:xfrm>
                <a:off x="6937656" y="461430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1" name="Google Shape;121;p13"/>
              <p:cNvSpPr/>
              <p:nvPr/>
            </p:nvSpPr>
            <p:spPr>
              <a:xfrm>
                <a:off x="6621743" y="423330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2" name="Google Shape;122;p13"/>
              <p:cNvSpPr/>
              <p:nvPr/>
            </p:nvSpPr>
            <p:spPr>
              <a:xfrm>
                <a:off x="6621743" y="439840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3" name="Google Shape;123;p13"/>
              <p:cNvSpPr/>
              <p:nvPr/>
            </p:nvSpPr>
            <p:spPr>
              <a:xfrm>
                <a:off x="6621743" y="456509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4" name="Google Shape;124;p13"/>
              <p:cNvSpPr/>
              <p:nvPr/>
            </p:nvSpPr>
            <p:spPr>
              <a:xfrm>
                <a:off x="6651906" y="473019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5" name="Google Shape;125;p13"/>
              <p:cNvSpPr/>
              <p:nvPr/>
            </p:nvSpPr>
            <p:spPr>
              <a:xfrm>
                <a:off x="6812243" y="490164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6" name="Google Shape;126;p13"/>
              <p:cNvSpPr/>
              <p:nvPr/>
            </p:nvSpPr>
            <p:spPr>
              <a:xfrm>
                <a:off x="6621743" y="468256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7" name="Google Shape;127;p13"/>
              <p:cNvSpPr/>
              <p:nvPr/>
            </p:nvSpPr>
            <p:spPr>
              <a:xfrm>
                <a:off x="6621743" y="484766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8" name="Google Shape;128;p13"/>
              <p:cNvSpPr/>
              <p:nvPr/>
            </p:nvSpPr>
            <p:spPr>
              <a:xfrm>
                <a:off x="6621743" y="501435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29" name="Google Shape;129;p13"/>
              <p:cNvSpPr/>
              <p:nvPr/>
            </p:nvSpPr>
            <p:spPr>
              <a:xfrm>
                <a:off x="6621743" y="513500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0" name="Google Shape;130;p13"/>
              <p:cNvSpPr/>
              <p:nvPr/>
            </p:nvSpPr>
            <p:spPr>
              <a:xfrm>
                <a:off x="6621743" y="530169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1" name="Google Shape;131;p13"/>
              <p:cNvSpPr/>
              <p:nvPr/>
            </p:nvSpPr>
            <p:spPr>
              <a:xfrm>
                <a:off x="7972706" y="2464830"/>
                <a:ext cx="46038" cy="46038"/>
              </a:xfrm>
              <a:custGeom>
                <a:avLst/>
                <a:gdLst/>
                <a:ahLst/>
                <a:cxnLst/>
                <a:rect l="l" t="t" r="r" b="b"/>
                <a:pathLst>
                  <a:path w="25" h="25" extrusionOk="0">
                    <a:moveTo>
                      <a:pt x="24" y="0"/>
                    </a:moveTo>
                    <a:cubicBezTo>
                      <a:pt x="24" y="0"/>
                      <a:pt x="23" y="0"/>
                      <a:pt x="23" y="1"/>
                    </a:cubicBezTo>
                    <a:cubicBezTo>
                      <a:pt x="1" y="23"/>
                      <a:pt x="1" y="23"/>
                      <a:pt x="1" y="23"/>
                    </a:cubicBezTo>
                    <a:cubicBezTo>
                      <a:pt x="0" y="23"/>
                      <a:pt x="0" y="24"/>
                      <a:pt x="0" y="25"/>
                    </a:cubicBezTo>
                    <a:cubicBezTo>
                      <a:pt x="1" y="25"/>
                      <a:pt x="1" y="25"/>
                      <a:pt x="1" y="25"/>
                    </a:cubicBezTo>
                    <a:cubicBezTo>
                      <a:pt x="2" y="25"/>
                      <a:pt x="2" y="25"/>
                      <a:pt x="2" y="25"/>
                    </a:cubicBezTo>
                    <a:cubicBezTo>
                      <a:pt x="24" y="3"/>
                      <a:pt x="24" y="3"/>
                      <a:pt x="24" y="3"/>
                    </a:cubicBezTo>
                    <a:cubicBezTo>
                      <a:pt x="25" y="2"/>
                      <a:pt x="25" y="1"/>
                      <a:pt x="25" y="1"/>
                    </a:cubicBezTo>
                    <a:cubicBezTo>
                      <a:pt x="25" y="0"/>
                      <a:pt x="24" y="0"/>
                      <a:pt x="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2" name="Google Shape;132;p13"/>
              <p:cNvSpPr/>
              <p:nvPr/>
            </p:nvSpPr>
            <p:spPr>
              <a:xfrm>
                <a:off x="7518681" y="2425143"/>
                <a:ext cx="55563" cy="55563"/>
              </a:xfrm>
              <a:custGeom>
                <a:avLst/>
                <a:gdLst/>
                <a:ahLst/>
                <a:cxnLst/>
                <a:rect l="l" t="t" r="r" b="b"/>
                <a:pathLst>
                  <a:path w="30" h="30" extrusionOk="0">
                    <a:moveTo>
                      <a:pt x="28" y="0"/>
                    </a:moveTo>
                    <a:cubicBezTo>
                      <a:pt x="28" y="0"/>
                      <a:pt x="27" y="0"/>
                      <a:pt x="27" y="0"/>
                    </a:cubicBezTo>
                    <a:cubicBezTo>
                      <a:pt x="1" y="27"/>
                      <a:pt x="1" y="27"/>
                      <a:pt x="1" y="27"/>
                    </a:cubicBezTo>
                    <a:cubicBezTo>
                      <a:pt x="0" y="28"/>
                      <a:pt x="0" y="29"/>
                      <a:pt x="0" y="29"/>
                    </a:cubicBezTo>
                    <a:cubicBezTo>
                      <a:pt x="0" y="30"/>
                      <a:pt x="1" y="30"/>
                      <a:pt x="1" y="30"/>
                    </a:cubicBezTo>
                    <a:cubicBezTo>
                      <a:pt x="1" y="30"/>
                      <a:pt x="1" y="30"/>
                      <a:pt x="1" y="30"/>
                    </a:cubicBezTo>
                    <a:cubicBezTo>
                      <a:pt x="2" y="30"/>
                      <a:pt x="2" y="29"/>
                      <a:pt x="3" y="29"/>
                    </a:cubicBezTo>
                    <a:cubicBezTo>
                      <a:pt x="29" y="3"/>
                      <a:pt x="29" y="3"/>
                      <a:pt x="29" y="3"/>
                    </a:cubicBezTo>
                    <a:cubicBezTo>
                      <a:pt x="30" y="2"/>
                      <a:pt x="30" y="1"/>
                      <a:pt x="29" y="0"/>
                    </a:cubicBezTo>
                    <a:cubicBezTo>
                      <a:pt x="29" y="0"/>
                      <a:pt x="29" y="0"/>
                      <a:pt x="2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3" name="Google Shape;133;p13"/>
              <p:cNvSpPr/>
              <p:nvPr/>
            </p:nvSpPr>
            <p:spPr>
              <a:xfrm>
                <a:off x="7679018" y="2585480"/>
                <a:ext cx="55563" cy="55563"/>
              </a:xfrm>
              <a:custGeom>
                <a:avLst/>
                <a:gdLst/>
                <a:ahLst/>
                <a:cxnLst/>
                <a:rect l="l" t="t" r="r" b="b"/>
                <a:pathLst>
                  <a:path w="30" h="30" extrusionOk="0">
                    <a:moveTo>
                      <a:pt x="29" y="0"/>
                    </a:moveTo>
                    <a:cubicBezTo>
                      <a:pt x="29" y="0"/>
                      <a:pt x="28" y="1"/>
                      <a:pt x="28" y="1"/>
                    </a:cubicBezTo>
                    <a:cubicBezTo>
                      <a:pt x="1" y="28"/>
                      <a:pt x="1" y="28"/>
                      <a:pt x="1" y="28"/>
                    </a:cubicBezTo>
                    <a:cubicBezTo>
                      <a:pt x="0" y="28"/>
                      <a:pt x="0" y="29"/>
                      <a:pt x="1" y="30"/>
                    </a:cubicBezTo>
                    <a:cubicBezTo>
                      <a:pt x="1" y="30"/>
                      <a:pt x="1" y="30"/>
                      <a:pt x="2" y="30"/>
                    </a:cubicBezTo>
                    <a:cubicBezTo>
                      <a:pt x="2" y="30"/>
                      <a:pt x="2" y="30"/>
                      <a:pt x="2" y="30"/>
                    </a:cubicBezTo>
                    <a:cubicBezTo>
                      <a:pt x="2" y="30"/>
                      <a:pt x="3" y="30"/>
                      <a:pt x="3" y="30"/>
                    </a:cubicBezTo>
                    <a:cubicBezTo>
                      <a:pt x="30" y="3"/>
                      <a:pt x="30" y="3"/>
                      <a:pt x="30" y="3"/>
                    </a:cubicBezTo>
                    <a:cubicBezTo>
                      <a:pt x="30" y="2"/>
                      <a:pt x="30" y="1"/>
                      <a:pt x="30" y="1"/>
                    </a:cubicBezTo>
                    <a:cubicBezTo>
                      <a:pt x="30" y="1"/>
                      <a:pt x="29" y="0"/>
                      <a:pt x="2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4" name="Google Shape;134;p13"/>
              <p:cNvSpPr/>
              <p:nvPr/>
            </p:nvSpPr>
            <p:spPr>
              <a:xfrm>
                <a:off x="7840943" y="2747405"/>
                <a:ext cx="55563" cy="55563"/>
              </a:xfrm>
              <a:custGeom>
                <a:avLst/>
                <a:gdLst/>
                <a:ahLst/>
                <a:cxnLst/>
                <a:rect l="l" t="t" r="r" b="b"/>
                <a:pathLst>
                  <a:path w="30" h="30" extrusionOk="0">
                    <a:moveTo>
                      <a:pt x="29" y="0"/>
                    </a:moveTo>
                    <a:cubicBezTo>
                      <a:pt x="28" y="0"/>
                      <a:pt x="28" y="0"/>
                      <a:pt x="27" y="1"/>
                    </a:cubicBezTo>
                    <a:cubicBezTo>
                      <a:pt x="1" y="27"/>
                      <a:pt x="1" y="27"/>
                      <a:pt x="1" y="27"/>
                    </a:cubicBezTo>
                    <a:cubicBezTo>
                      <a:pt x="0" y="28"/>
                      <a:pt x="0" y="29"/>
                      <a:pt x="0" y="29"/>
                    </a:cubicBezTo>
                    <a:cubicBezTo>
                      <a:pt x="1" y="30"/>
                      <a:pt x="1" y="30"/>
                      <a:pt x="1" y="30"/>
                    </a:cubicBezTo>
                    <a:cubicBezTo>
                      <a:pt x="1" y="30"/>
                      <a:pt x="1" y="30"/>
                      <a:pt x="1" y="30"/>
                    </a:cubicBezTo>
                    <a:cubicBezTo>
                      <a:pt x="2" y="30"/>
                      <a:pt x="2" y="30"/>
                      <a:pt x="3" y="29"/>
                    </a:cubicBezTo>
                    <a:cubicBezTo>
                      <a:pt x="29" y="3"/>
                      <a:pt x="29" y="3"/>
                      <a:pt x="29" y="3"/>
                    </a:cubicBezTo>
                    <a:cubicBezTo>
                      <a:pt x="30" y="2"/>
                      <a:pt x="30" y="1"/>
                      <a:pt x="29" y="0"/>
                    </a:cubicBezTo>
                    <a:cubicBezTo>
                      <a:pt x="29" y="0"/>
                      <a:pt x="29" y="0"/>
                      <a:pt x="2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5" name="Google Shape;135;p13"/>
              <p:cNvSpPr/>
              <p:nvPr/>
            </p:nvSpPr>
            <p:spPr>
              <a:xfrm>
                <a:off x="8007631" y="291409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6" name="Google Shape;136;p13"/>
              <p:cNvSpPr/>
              <p:nvPr/>
            </p:nvSpPr>
            <p:spPr>
              <a:xfrm>
                <a:off x="7064656" y="2385455"/>
                <a:ext cx="65088" cy="63500"/>
              </a:xfrm>
              <a:custGeom>
                <a:avLst/>
                <a:gdLst/>
                <a:ahLst/>
                <a:cxnLst/>
                <a:rect l="l" t="t" r="r" b="b"/>
                <a:pathLst>
                  <a:path w="36" h="35" extrusionOk="0">
                    <a:moveTo>
                      <a:pt x="34" y="0"/>
                    </a:moveTo>
                    <a:cubicBezTo>
                      <a:pt x="33" y="0"/>
                      <a:pt x="33" y="1"/>
                      <a:pt x="32" y="1"/>
                    </a:cubicBezTo>
                    <a:cubicBezTo>
                      <a:pt x="1" y="32"/>
                      <a:pt x="1" y="32"/>
                      <a:pt x="1" y="32"/>
                    </a:cubicBezTo>
                    <a:cubicBezTo>
                      <a:pt x="0" y="33"/>
                      <a:pt x="0" y="34"/>
                      <a:pt x="1" y="35"/>
                    </a:cubicBezTo>
                    <a:cubicBezTo>
                      <a:pt x="1" y="35"/>
                      <a:pt x="2" y="35"/>
                      <a:pt x="2" y="35"/>
                    </a:cubicBezTo>
                    <a:cubicBezTo>
                      <a:pt x="2" y="35"/>
                      <a:pt x="2" y="35"/>
                      <a:pt x="2" y="35"/>
                    </a:cubicBezTo>
                    <a:cubicBezTo>
                      <a:pt x="3" y="35"/>
                      <a:pt x="3" y="35"/>
                      <a:pt x="4" y="34"/>
                    </a:cubicBezTo>
                    <a:cubicBezTo>
                      <a:pt x="35" y="4"/>
                      <a:pt x="35" y="4"/>
                      <a:pt x="35" y="4"/>
                    </a:cubicBezTo>
                    <a:cubicBezTo>
                      <a:pt x="35" y="3"/>
                      <a:pt x="36" y="2"/>
                      <a:pt x="35" y="1"/>
                    </a:cubicBezTo>
                    <a:cubicBezTo>
                      <a:pt x="35" y="1"/>
                      <a:pt x="34" y="0"/>
                      <a:pt x="3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7" name="Google Shape;137;p13"/>
              <p:cNvSpPr/>
              <p:nvPr/>
            </p:nvSpPr>
            <p:spPr>
              <a:xfrm>
                <a:off x="7388506" y="466034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8" name="Google Shape;138;p13"/>
              <p:cNvSpPr/>
              <p:nvPr/>
            </p:nvSpPr>
            <p:spPr>
              <a:xfrm>
                <a:off x="6880506" y="426981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39" name="Google Shape;139;p13"/>
              <p:cNvSpPr/>
              <p:nvPr/>
            </p:nvSpPr>
            <p:spPr>
              <a:xfrm>
                <a:off x="6880506" y="426981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0" name="Google Shape;140;p13"/>
              <p:cNvSpPr/>
              <p:nvPr/>
            </p:nvSpPr>
            <p:spPr>
              <a:xfrm>
                <a:off x="7048781" y="444126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1" name="Google Shape;141;p13"/>
              <p:cNvSpPr/>
              <p:nvPr/>
            </p:nvSpPr>
            <p:spPr>
              <a:xfrm>
                <a:off x="7050368" y="444285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2" name="Google Shape;142;p13"/>
              <p:cNvSpPr/>
              <p:nvPr/>
            </p:nvSpPr>
            <p:spPr>
              <a:xfrm>
                <a:off x="7282143" y="465558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3" name="Google Shape;143;p13"/>
              <p:cNvSpPr/>
              <p:nvPr/>
            </p:nvSpPr>
            <p:spPr>
              <a:xfrm>
                <a:off x="7261506" y="494768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4" name="Google Shape;144;p13"/>
              <p:cNvSpPr/>
              <p:nvPr/>
            </p:nvSpPr>
            <p:spPr>
              <a:xfrm>
                <a:off x="6621743" y="4393643"/>
                <a:ext cx="112713" cy="120650"/>
              </a:xfrm>
              <a:custGeom>
                <a:avLst/>
                <a:gdLst/>
                <a:ahLst/>
                <a:cxnLst/>
                <a:rect l="l" t="t" r="r" b="b"/>
                <a:pathLst>
                  <a:path w="61" h="66" extrusionOk="0">
                    <a:moveTo>
                      <a:pt x="58" y="0"/>
                    </a:moveTo>
                    <a:cubicBezTo>
                      <a:pt x="56" y="0"/>
                      <a:pt x="55" y="0"/>
                      <a:pt x="54" y="1"/>
                    </a:cubicBezTo>
                    <a:cubicBezTo>
                      <a:pt x="0" y="55"/>
                      <a:pt x="0" y="55"/>
                      <a:pt x="0" y="55"/>
                    </a:cubicBezTo>
                    <a:cubicBezTo>
                      <a:pt x="0" y="66"/>
                      <a:pt x="0" y="66"/>
                      <a:pt x="0" y="66"/>
                    </a:cubicBezTo>
                    <a:cubicBezTo>
                      <a:pt x="59" y="7"/>
                      <a:pt x="59" y="7"/>
                      <a:pt x="59" y="7"/>
                    </a:cubicBezTo>
                    <a:cubicBezTo>
                      <a:pt x="61" y="5"/>
                      <a:pt x="61" y="2"/>
                      <a:pt x="60" y="1"/>
                    </a:cubicBezTo>
                    <a:cubicBezTo>
                      <a:pt x="59" y="0"/>
                      <a:pt x="58" y="0"/>
                      <a:pt x="5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5" name="Google Shape;145;p13"/>
              <p:cNvSpPr/>
              <p:nvPr/>
            </p:nvSpPr>
            <p:spPr>
              <a:xfrm>
                <a:off x="6758268" y="456350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6" name="Google Shape;146;p13"/>
              <p:cNvSpPr/>
              <p:nvPr/>
            </p:nvSpPr>
            <p:spPr>
              <a:xfrm>
                <a:off x="6758268" y="456350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7" name="Google Shape;147;p13"/>
              <p:cNvSpPr/>
              <p:nvPr/>
            </p:nvSpPr>
            <p:spPr>
              <a:xfrm>
                <a:off x="6923368" y="472860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8" name="Google Shape;148;p13"/>
              <p:cNvSpPr/>
              <p:nvPr/>
            </p:nvSpPr>
            <p:spPr>
              <a:xfrm>
                <a:off x="6923368" y="472860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49" name="Google Shape;149;p13"/>
              <p:cNvSpPr/>
              <p:nvPr/>
            </p:nvSpPr>
            <p:spPr>
              <a:xfrm>
                <a:off x="6999568" y="477623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0" name="Google Shape;150;p13"/>
              <p:cNvSpPr/>
              <p:nvPr/>
            </p:nvSpPr>
            <p:spPr>
              <a:xfrm>
                <a:off x="6967818" y="506039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1" name="Google Shape;151;p13"/>
              <p:cNvSpPr/>
              <p:nvPr/>
            </p:nvSpPr>
            <p:spPr>
              <a:xfrm>
                <a:off x="7136093" y="522549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2" name="Google Shape;152;p13"/>
              <p:cNvSpPr/>
              <p:nvPr/>
            </p:nvSpPr>
            <p:spPr>
              <a:xfrm>
                <a:off x="6621743" y="484131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3" name="Google Shape;153;p13"/>
              <p:cNvSpPr/>
              <p:nvPr/>
            </p:nvSpPr>
            <p:spPr>
              <a:xfrm>
                <a:off x="6621743" y="484131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4" name="Google Shape;154;p13"/>
              <p:cNvSpPr/>
              <p:nvPr/>
            </p:nvSpPr>
            <p:spPr>
              <a:xfrm>
                <a:off x="6793193" y="501276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5" name="Google Shape;155;p13"/>
              <p:cNvSpPr/>
              <p:nvPr/>
            </p:nvSpPr>
            <p:spPr>
              <a:xfrm>
                <a:off x="6793193" y="5012768"/>
                <a:ext cx="122238" cy="120650"/>
              </a:xfrm>
              <a:custGeom>
                <a:avLst/>
                <a:gdLst/>
                <a:ahLst/>
                <a:cxnLst/>
                <a:rect l="l" t="t" r="r" b="b"/>
                <a:pathLst>
                  <a:path w="66" h="66" extrusionOk="0">
                    <a:moveTo>
                      <a:pt x="66" y="0"/>
                    </a:moveTo>
                    <a:cubicBezTo>
                      <a:pt x="65" y="0"/>
                      <a:pt x="64" y="1"/>
                      <a:pt x="63" y="2"/>
                    </a:cubicBezTo>
                    <a:cubicBezTo>
                      <a:pt x="1" y="63"/>
                      <a:pt x="1" y="63"/>
                      <a:pt x="1" y="63"/>
                    </a:cubicBezTo>
                    <a:cubicBezTo>
                      <a:pt x="1" y="64"/>
                      <a:pt x="0" y="65"/>
                      <a:pt x="0" y="66"/>
                    </a:cubicBezTo>
                    <a:cubicBezTo>
                      <a:pt x="66" y="0"/>
                      <a:pt x="66" y="0"/>
                      <a:pt x="6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6" name="Google Shape;156;p13"/>
              <p:cNvSpPr/>
              <p:nvPr/>
            </p:nvSpPr>
            <p:spPr>
              <a:xfrm>
                <a:off x="6874156" y="505880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7" name="Google Shape;157;p13"/>
              <p:cNvSpPr/>
              <p:nvPr/>
            </p:nvSpPr>
            <p:spPr>
              <a:xfrm>
                <a:off x="6837643" y="534773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8" name="Google Shape;158;p13"/>
              <p:cNvSpPr/>
              <p:nvPr/>
            </p:nvSpPr>
            <p:spPr>
              <a:xfrm>
                <a:off x="6670956" y="530486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59" name="Google Shape;159;p13"/>
              <p:cNvSpPr/>
              <p:nvPr/>
            </p:nvSpPr>
            <p:spPr>
              <a:xfrm>
                <a:off x="6670956" y="530486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nvGrpSpPr>
            <p:cNvPr id="160" name="Google Shape;160;p13"/>
            <p:cNvGrpSpPr/>
            <p:nvPr/>
          </p:nvGrpSpPr>
          <p:grpSpPr>
            <a:xfrm rot="-5400000" flipH="1">
              <a:off x="9905278" y="-880751"/>
              <a:ext cx="1392619" cy="3142438"/>
              <a:chOff x="1704975" y="3175"/>
              <a:chExt cx="1912938" cy="3813176"/>
            </a:xfrm>
          </p:grpSpPr>
          <p:sp>
            <p:nvSpPr>
              <p:cNvPr id="161" name="Google Shape;161;p13"/>
              <p:cNvSpPr/>
              <p:nvPr/>
            </p:nvSpPr>
            <p:spPr>
              <a:xfrm>
                <a:off x="2233613" y="3175"/>
                <a:ext cx="368300" cy="366713"/>
              </a:xfrm>
              <a:custGeom>
                <a:avLst/>
                <a:gdLst/>
                <a:ahLst/>
                <a:cxnLst/>
                <a:rect l="l" t="t" r="r" b="b"/>
                <a:pathLst>
                  <a:path w="200" h="199" extrusionOk="0">
                    <a:moveTo>
                      <a:pt x="190" y="0"/>
                    </a:moveTo>
                    <a:cubicBezTo>
                      <a:pt x="187" y="0"/>
                      <a:pt x="183" y="2"/>
                      <a:pt x="180" y="4"/>
                    </a:cubicBezTo>
                    <a:cubicBezTo>
                      <a:pt x="0" y="185"/>
                      <a:pt x="0" y="185"/>
                      <a:pt x="0" y="185"/>
                    </a:cubicBezTo>
                    <a:cubicBezTo>
                      <a:pt x="0" y="185"/>
                      <a:pt x="0" y="185"/>
                      <a:pt x="0" y="185"/>
                    </a:cubicBezTo>
                    <a:cubicBezTo>
                      <a:pt x="0" y="185"/>
                      <a:pt x="1" y="185"/>
                      <a:pt x="2" y="185"/>
                    </a:cubicBezTo>
                    <a:cubicBezTo>
                      <a:pt x="5" y="185"/>
                      <a:pt x="8" y="186"/>
                      <a:pt x="10" y="189"/>
                    </a:cubicBezTo>
                    <a:cubicBezTo>
                      <a:pt x="13" y="191"/>
                      <a:pt x="14" y="195"/>
                      <a:pt x="14" y="199"/>
                    </a:cubicBezTo>
                    <a:cubicBezTo>
                      <a:pt x="14" y="199"/>
                      <a:pt x="14" y="199"/>
                      <a:pt x="14" y="199"/>
                    </a:cubicBezTo>
                    <a:cubicBezTo>
                      <a:pt x="195" y="19"/>
                      <a:pt x="195" y="19"/>
                      <a:pt x="195" y="19"/>
                    </a:cubicBezTo>
                    <a:cubicBezTo>
                      <a:pt x="200" y="14"/>
                      <a:pt x="200" y="6"/>
                      <a:pt x="197" y="2"/>
                    </a:cubicBezTo>
                    <a:cubicBezTo>
                      <a:pt x="195" y="1"/>
                      <a:pt x="193"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2" name="Google Shape;162;p13"/>
              <p:cNvSpPr/>
              <p:nvPr/>
            </p:nvSpPr>
            <p:spPr>
              <a:xfrm>
                <a:off x="2422525" y="201613"/>
                <a:ext cx="304800" cy="300038"/>
              </a:xfrm>
              <a:custGeom>
                <a:avLst/>
                <a:gdLst/>
                <a:ahLst/>
                <a:cxnLst/>
                <a:rect l="l" t="t" r="r" b="b"/>
                <a:pathLst>
                  <a:path w="166" h="163" extrusionOk="0">
                    <a:moveTo>
                      <a:pt x="158" y="0"/>
                    </a:moveTo>
                    <a:cubicBezTo>
                      <a:pt x="155" y="0"/>
                      <a:pt x="152" y="1"/>
                      <a:pt x="150" y="3"/>
                    </a:cubicBezTo>
                    <a:cubicBezTo>
                      <a:pt x="4" y="149"/>
                      <a:pt x="4" y="149"/>
                      <a:pt x="4" y="149"/>
                    </a:cubicBezTo>
                    <a:cubicBezTo>
                      <a:pt x="0" y="153"/>
                      <a:pt x="0" y="158"/>
                      <a:pt x="3" y="162"/>
                    </a:cubicBezTo>
                    <a:cubicBezTo>
                      <a:pt x="4" y="163"/>
                      <a:pt x="6" y="163"/>
                      <a:pt x="8" y="163"/>
                    </a:cubicBezTo>
                    <a:cubicBezTo>
                      <a:pt x="8" y="163"/>
                      <a:pt x="8" y="163"/>
                      <a:pt x="9" y="163"/>
                    </a:cubicBezTo>
                    <a:cubicBezTo>
                      <a:pt x="11" y="163"/>
                      <a:pt x="14" y="162"/>
                      <a:pt x="16" y="160"/>
                    </a:cubicBezTo>
                    <a:cubicBezTo>
                      <a:pt x="161" y="14"/>
                      <a:pt x="161" y="14"/>
                      <a:pt x="161" y="14"/>
                    </a:cubicBezTo>
                    <a:cubicBezTo>
                      <a:pt x="165" y="10"/>
                      <a:pt x="166" y="5"/>
                      <a:pt x="163" y="1"/>
                    </a:cubicBezTo>
                    <a:cubicBezTo>
                      <a:pt x="161" y="0"/>
                      <a:pt x="160" y="0"/>
                      <a:pt x="15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3" name="Google Shape;163;p13"/>
              <p:cNvSpPr/>
              <p:nvPr/>
            </p:nvSpPr>
            <p:spPr>
              <a:xfrm>
                <a:off x="2619375" y="398463"/>
                <a:ext cx="231775" cy="228600"/>
              </a:xfrm>
              <a:custGeom>
                <a:avLst/>
                <a:gdLst/>
                <a:ahLst/>
                <a:cxnLst/>
                <a:rect l="l" t="t" r="r" b="b"/>
                <a:pathLst>
                  <a:path w="126" h="124" extrusionOk="0">
                    <a:moveTo>
                      <a:pt x="120" y="0"/>
                    </a:moveTo>
                    <a:cubicBezTo>
                      <a:pt x="118" y="0"/>
                      <a:pt x="116" y="1"/>
                      <a:pt x="114" y="3"/>
                    </a:cubicBezTo>
                    <a:cubicBezTo>
                      <a:pt x="4" y="113"/>
                      <a:pt x="4" y="113"/>
                      <a:pt x="4" y="113"/>
                    </a:cubicBezTo>
                    <a:cubicBezTo>
                      <a:pt x="1" y="116"/>
                      <a:pt x="0" y="120"/>
                      <a:pt x="3" y="123"/>
                    </a:cubicBezTo>
                    <a:cubicBezTo>
                      <a:pt x="4" y="124"/>
                      <a:pt x="5" y="124"/>
                      <a:pt x="6" y="124"/>
                    </a:cubicBezTo>
                    <a:cubicBezTo>
                      <a:pt x="7" y="124"/>
                      <a:pt x="7" y="124"/>
                      <a:pt x="7" y="124"/>
                    </a:cubicBezTo>
                    <a:cubicBezTo>
                      <a:pt x="9" y="124"/>
                      <a:pt x="11" y="123"/>
                      <a:pt x="12" y="122"/>
                    </a:cubicBezTo>
                    <a:cubicBezTo>
                      <a:pt x="123" y="11"/>
                      <a:pt x="123" y="11"/>
                      <a:pt x="123" y="11"/>
                    </a:cubicBezTo>
                    <a:cubicBezTo>
                      <a:pt x="126" y="8"/>
                      <a:pt x="126" y="4"/>
                      <a:pt x="124" y="1"/>
                    </a:cubicBezTo>
                    <a:cubicBezTo>
                      <a:pt x="123" y="0"/>
                      <a:pt x="122" y="0"/>
                      <a:pt x="1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4" name="Google Shape;164;p13"/>
              <p:cNvSpPr/>
              <p:nvPr/>
            </p:nvSpPr>
            <p:spPr>
              <a:xfrm>
                <a:off x="2690813" y="468313"/>
                <a:ext cx="414338" cy="411163"/>
              </a:xfrm>
              <a:custGeom>
                <a:avLst/>
                <a:gdLst/>
                <a:ahLst/>
                <a:cxnLst/>
                <a:rect l="l" t="t" r="r" b="b"/>
                <a:pathLst>
                  <a:path w="225" h="223" extrusionOk="0">
                    <a:moveTo>
                      <a:pt x="214" y="0"/>
                    </a:moveTo>
                    <a:cubicBezTo>
                      <a:pt x="211" y="0"/>
                      <a:pt x="207" y="2"/>
                      <a:pt x="203" y="5"/>
                    </a:cubicBezTo>
                    <a:cubicBezTo>
                      <a:pt x="5" y="203"/>
                      <a:pt x="5" y="203"/>
                      <a:pt x="5" y="203"/>
                    </a:cubicBezTo>
                    <a:cubicBezTo>
                      <a:pt x="1" y="207"/>
                      <a:pt x="0" y="211"/>
                      <a:pt x="0" y="215"/>
                    </a:cubicBezTo>
                    <a:cubicBezTo>
                      <a:pt x="2" y="215"/>
                      <a:pt x="4" y="216"/>
                      <a:pt x="6" y="218"/>
                    </a:cubicBezTo>
                    <a:cubicBezTo>
                      <a:pt x="7" y="219"/>
                      <a:pt x="8" y="221"/>
                      <a:pt x="9" y="223"/>
                    </a:cubicBezTo>
                    <a:cubicBezTo>
                      <a:pt x="9" y="223"/>
                      <a:pt x="9" y="223"/>
                      <a:pt x="10" y="223"/>
                    </a:cubicBezTo>
                    <a:cubicBezTo>
                      <a:pt x="10" y="223"/>
                      <a:pt x="11" y="223"/>
                      <a:pt x="11" y="223"/>
                    </a:cubicBezTo>
                    <a:cubicBezTo>
                      <a:pt x="14" y="223"/>
                      <a:pt x="18" y="221"/>
                      <a:pt x="20" y="219"/>
                    </a:cubicBezTo>
                    <a:cubicBezTo>
                      <a:pt x="219" y="20"/>
                      <a:pt x="219" y="20"/>
                      <a:pt x="219" y="20"/>
                    </a:cubicBezTo>
                    <a:cubicBezTo>
                      <a:pt x="224" y="15"/>
                      <a:pt x="225" y="7"/>
                      <a:pt x="221" y="3"/>
                    </a:cubicBezTo>
                    <a:cubicBezTo>
                      <a:pt x="219" y="1"/>
                      <a:pt x="217" y="0"/>
                      <a:pt x="21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5" name="Google Shape;165;p13"/>
              <p:cNvSpPr/>
              <p:nvPr/>
            </p:nvSpPr>
            <p:spPr>
              <a:xfrm>
                <a:off x="1968500" y="125413"/>
                <a:ext cx="352425" cy="349250"/>
              </a:xfrm>
              <a:custGeom>
                <a:avLst/>
                <a:gdLst/>
                <a:ahLst/>
                <a:cxnLst/>
                <a:rect l="l" t="t" r="r" b="b"/>
                <a:pathLst>
                  <a:path w="191" h="190" extrusionOk="0">
                    <a:moveTo>
                      <a:pt x="180" y="0"/>
                    </a:moveTo>
                    <a:cubicBezTo>
                      <a:pt x="177" y="0"/>
                      <a:pt x="173" y="2"/>
                      <a:pt x="170" y="5"/>
                    </a:cubicBezTo>
                    <a:cubicBezTo>
                      <a:pt x="0" y="176"/>
                      <a:pt x="0" y="176"/>
                      <a:pt x="0" y="176"/>
                    </a:cubicBezTo>
                    <a:cubicBezTo>
                      <a:pt x="0" y="175"/>
                      <a:pt x="0" y="175"/>
                      <a:pt x="1" y="175"/>
                    </a:cubicBezTo>
                    <a:cubicBezTo>
                      <a:pt x="5" y="175"/>
                      <a:pt x="8" y="177"/>
                      <a:pt x="10" y="179"/>
                    </a:cubicBezTo>
                    <a:cubicBezTo>
                      <a:pt x="13" y="182"/>
                      <a:pt x="14" y="186"/>
                      <a:pt x="14" y="190"/>
                    </a:cubicBezTo>
                    <a:cubicBezTo>
                      <a:pt x="185" y="19"/>
                      <a:pt x="185" y="19"/>
                      <a:pt x="185" y="19"/>
                    </a:cubicBezTo>
                    <a:cubicBezTo>
                      <a:pt x="190" y="14"/>
                      <a:pt x="191" y="7"/>
                      <a:pt x="187" y="3"/>
                    </a:cubicBezTo>
                    <a:cubicBezTo>
                      <a:pt x="185" y="1"/>
                      <a:pt x="183" y="0"/>
                      <a:pt x="18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6" name="Google Shape;166;p13"/>
              <p:cNvSpPr/>
              <p:nvPr/>
            </p:nvSpPr>
            <p:spPr>
              <a:xfrm>
                <a:off x="2025650" y="222250"/>
                <a:ext cx="522288" cy="511175"/>
              </a:xfrm>
              <a:custGeom>
                <a:avLst/>
                <a:gdLst/>
                <a:ahLst/>
                <a:cxnLst/>
                <a:rect l="l" t="t" r="r" b="b"/>
                <a:pathLst>
                  <a:path w="283" h="278" extrusionOk="0">
                    <a:moveTo>
                      <a:pt x="269" y="0"/>
                    </a:moveTo>
                    <a:cubicBezTo>
                      <a:pt x="264" y="0"/>
                      <a:pt x="259" y="2"/>
                      <a:pt x="255" y="6"/>
                    </a:cubicBezTo>
                    <a:cubicBezTo>
                      <a:pt x="8" y="253"/>
                      <a:pt x="8" y="253"/>
                      <a:pt x="8" y="253"/>
                    </a:cubicBezTo>
                    <a:cubicBezTo>
                      <a:pt x="2" y="260"/>
                      <a:pt x="0" y="270"/>
                      <a:pt x="6" y="275"/>
                    </a:cubicBezTo>
                    <a:cubicBezTo>
                      <a:pt x="8" y="277"/>
                      <a:pt x="11" y="278"/>
                      <a:pt x="14" y="278"/>
                    </a:cubicBezTo>
                    <a:cubicBezTo>
                      <a:pt x="15" y="278"/>
                      <a:pt x="15" y="278"/>
                      <a:pt x="16" y="278"/>
                    </a:cubicBezTo>
                    <a:cubicBezTo>
                      <a:pt x="20" y="278"/>
                      <a:pt x="24" y="276"/>
                      <a:pt x="28" y="272"/>
                    </a:cubicBezTo>
                    <a:cubicBezTo>
                      <a:pt x="275" y="25"/>
                      <a:pt x="275" y="25"/>
                      <a:pt x="275" y="25"/>
                    </a:cubicBezTo>
                    <a:cubicBezTo>
                      <a:pt x="281" y="18"/>
                      <a:pt x="283" y="9"/>
                      <a:pt x="277" y="3"/>
                    </a:cubicBezTo>
                    <a:cubicBezTo>
                      <a:pt x="275" y="1"/>
                      <a:pt x="272" y="0"/>
                      <a:pt x="26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7" name="Google Shape;167;p13"/>
              <p:cNvSpPr/>
              <p:nvPr/>
            </p:nvSpPr>
            <p:spPr>
              <a:xfrm>
                <a:off x="2252663" y="403225"/>
                <a:ext cx="436563" cy="431800"/>
              </a:xfrm>
              <a:custGeom>
                <a:avLst/>
                <a:gdLst/>
                <a:ahLst/>
                <a:cxnLst/>
                <a:rect l="l" t="t" r="r" b="b"/>
                <a:pathLst>
                  <a:path w="237" h="235" extrusionOk="0">
                    <a:moveTo>
                      <a:pt x="224" y="0"/>
                    </a:moveTo>
                    <a:cubicBezTo>
                      <a:pt x="220" y="0"/>
                      <a:pt x="215" y="1"/>
                      <a:pt x="212" y="5"/>
                    </a:cubicBezTo>
                    <a:cubicBezTo>
                      <a:pt x="0" y="217"/>
                      <a:pt x="0" y="217"/>
                      <a:pt x="0" y="217"/>
                    </a:cubicBezTo>
                    <a:cubicBezTo>
                      <a:pt x="3" y="215"/>
                      <a:pt x="6" y="215"/>
                      <a:pt x="8" y="215"/>
                    </a:cubicBezTo>
                    <a:cubicBezTo>
                      <a:pt x="12" y="215"/>
                      <a:pt x="15" y="216"/>
                      <a:pt x="17" y="218"/>
                    </a:cubicBezTo>
                    <a:cubicBezTo>
                      <a:pt x="21" y="222"/>
                      <a:pt x="21" y="229"/>
                      <a:pt x="18" y="235"/>
                    </a:cubicBezTo>
                    <a:cubicBezTo>
                      <a:pt x="230" y="23"/>
                      <a:pt x="230" y="23"/>
                      <a:pt x="230" y="23"/>
                    </a:cubicBezTo>
                    <a:cubicBezTo>
                      <a:pt x="236" y="17"/>
                      <a:pt x="237" y="8"/>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8" name="Google Shape;168;p13"/>
              <p:cNvSpPr/>
              <p:nvPr/>
            </p:nvSpPr>
            <p:spPr>
              <a:xfrm>
                <a:off x="2400300" y="587375"/>
                <a:ext cx="427038" cy="420688"/>
              </a:xfrm>
              <a:custGeom>
                <a:avLst/>
                <a:gdLst/>
                <a:ahLst/>
                <a:cxnLst/>
                <a:rect l="l" t="t" r="r" b="b"/>
                <a:pathLst>
                  <a:path w="232" h="229" extrusionOk="0">
                    <a:moveTo>
                      <a:pt x="220" y="0"/>
                    </a:moveTo>
                    <a:cubicBezTo>
                      <a:pt x="217" y="0"/>
                      <a:pt x="212" y="1"/>
                      <a:pt x="209" y="5"/>
                    </a:cubicBezTo>
                    <a:cubicBezTo>
                      <a:pt x="2" y="212"/>
                      <a:pt x="2" y="212"/>
                      <a:pt x="2" y="212"/>
                    </a:cubicBezTo>
                    <a:cubicBezTo>
                      <a:pt x="1" y="212"/>
                      <a:pt x="1" y="213"/>
                      <a:pt x="0" y="213"/>
                    </a:cubicBezTo>
                    <a:cubicBezTo>
                      <a:pt x="3" y="212"/>
                      <a:pt x="5" y="212"/>
                      <a:pt x="7" y="212"/>
                    </a:cubicBezTo>
                    <a:cubicBezTo>
                      <a:pt x="10" y="212"/>
                      <a:pt x="13" y="213"/>
                      <a:pt x="15" y="215"/>
                    </a:cubicBezTo>
                    <a:cubicBezTo>
                      <a:pt x="18" y="219"/>
                      <a:pt x="19" y="224"/>
                      <a:pt x="16" y="229"/>
                    </a:cubicBezTo>
                    <a:cubicBezTo>
                      <a:pt x="17" y="229"/>
                      <a:pt x="18" y="229"/>
                      <a:pt x="18" y="228"/>
                    </a:cubicBezTo>
                    <a:cubicBezTo>
                      <a:pt x="225" y="21"/>
                      <a:pt x="225" y="21"/>
                      <a:pt x="225" y="21"/>
                    </a:cubicBezTo>
                    <a:cubicBezTo>
                      <a:pt x="231" y="15"/>
                      <a:pt x="232" y="7"/>
                      <a:pt x="228" y="2"/>
                    </a:cubicBezTo>
                    <a:cubicBezTo>
                      <a:pt x="226" y="0"/>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69" name="Google Shape;169;p13"/>
              <p:cNvSpPr/>
              <p:nvPr/>
            </p:nvSpPr>
            <p:spPr>
              <a:xfrm>
                <a:off x="2574925" y="771525"/>
                <a:ext cx="390525" cy="382588"/>
              </a:xfrm>
              <a:custGeom>
                <a:avLst/>
                <a:gdLst/>
                <a:ahLst/>
                <a:cxnLst/>
                <a:rect l="l" t="t" r="r" b="b"/>
                <a:pathLst>
                  <a:path w="212" h="208" extrusionOk="0">
                    <a:moveTo>
                      <a:pt x="202" y="0"/>
                    </a:moveTo>
                    <a:cubicBezTo>
                      <a:pt x="198" y="0"/>
                      <a:pt x="195" y="1"/>
                      <a:pt x="192" y="4"/>
                    </a:cubicBezTo>
                    <a:cubicBezTo>
                      <a:pt x="6" y="189"/>
                      <a:pt x="6" y="189"/>
                      <a:pt x="6" y="189"/>
                    </a:cubicBezTo>
                    <a:cubicBezTo>
                      <a:pt x="1" y="194"/>
                      <a:pt x="0" y="202"/>
                      <a:pt x="4" y="206"/>
                    </a:cubicBezTo>
                    <a:cubicBezTo>
                      <a:pt x="6" y="207"/>
                      <a:pt x="8" y="208"/>
                      <a:pt x="11" y="208"/>
                    </a:cubicBezTo>
                    <a:cubicBezTo>
                      <a:pt x="11" y="208"/>
                      <a:pt x="12" y="208"/>
                      <a:pt x="12" y="208"/>
                    </a:cubicBezTo>
                    <a:cubicBezTo>
                      <a:pt x="15" y="208"/>
                      <a:pt x="18" y="206"/>
                      <a:pt x="21" y="204"/>
                    </a:cubicBezTo>
                    <a:cubicBezTo>
                      <a:pt x="206" y="18"/>
                      <a:pt x="206" y="18"/>
                      <a:pt x="206" y="18"/>
                    </a:cubicBezTo>
                    <a:cubicBezTo>
                      <a:pt x="211" y="13"/>
                      <a:pt x="212" y="6"/>
                      <a:pt x="208" y="2"/>
                    </a:cubicBezTo>
                    <a:cubicBezTo>
                      <a:pt x="206" y="0"/>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0" name="Google Shape;170;p13"/>
              <p:cNvSpPr/>
              <p:nvPr/>
            </p:nvSpPr>
            <p:spPr>
              <a:xfrm>
                <a:off x="2740025" y="936625"/>
                <a:ext cx="382588" cy="373063"/>
              </a:xfrm>
              <a:custGeom>
                <a:avLst/>
                <a:gdLst/>
                <a:ahLst/>
                <a:cxnLst/>
                <a:rect l="l" t="t" r="r" b="b"/>
                <a:pathLst>
                  <a:path w="207" h="203" extrusionOk="0">
                    <a:moveTo>
                      <a:pt x="197" y="0"/>
                    </a:moveTo>
                    <a:cubicBezTo>
                      <a:pt x="194" y="0"/>
                      <a:pt x="190" y="1"/>
                      <a:pt x="187" y="4"/>
                    </a:cubicBezTo>
                    <a:cubicBezTo>
                      <a:pt x="6" y="185"/>
                      <a:pt x="6" y="185"/>
                      <a:pt x="6" y="185"/>
                    </a:cubicBezTo>
                    <a:cubicBezTo>
                      <a:pt x="1" y="190"/>
                      <a:pt x="0" y="197"/>
                      <a:pt x="4" y="201"/>
                    </a:cubicBezTo>
                    <a:cubicBezTo>
                      <a:pt x="6" y="203"/>
                      <a:pt x="8" y="203"/>
                      <a:pt x="10" y="203"/>
                    </a:cubicBezTo>
                    <a:cubicBezTo>
                      <a:pt x="11" y="203"/>
                      <a:pt x="11" y="203"/>
                      <a:pt x="12" y="203"/>
                    </a:cubicBezTo>
                    <a:cubicBezTo>
                      <a:pt x="15" y="203"/>
                      <a:pt x="18" y="201"/>
                      <a:pt x="20" y="199"/>
                    </a:cubicBezTo>
                    <a:cubicBezTo>
                      <a:pt x="201" y="18"/>
                      <a:pt x="201" y="18"/>
                      <a:pt x="201" y="18"/>
                    </a:cubicBezTo>
                    <a:cubicBezTo>
                      <a:pt x="206" y="13"/>
                      <a:pt x="207" y="6"/>
                      <a:pt x="203" y="2"/>
                    </a:cubicBezTo>
                    <a:cubicBezTo>
                      <a:pt x="202" y="0"/>
                      <a:pt x="199" y="0"/>
                      <a:pt x="19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1" name="Google Shape;171;p13"/>
              <p:cNvSpPr/>
              <p:nvPr/>
            </p:nvSpPr>
            <p:spPr>
              <a:xfrm>
                <a:off x="2911475" y="1106488"/>
                <a:ext cx="363538" cy="357188"/>
              </a:xfrm>
              <a:custGeom>
                <a:avLst/>
                <a:gdLst/>
                <a:ahLst/>
                <a:cxnLst/>
                <a:rect l="l" t="t" r="r" b="b"/>
                <a:pathLst>
                  <a:path w="197" h="194" extrusionOk="0">
                    <a:moveTo>
                      <a:pt x="187" y="0"/>
                    </a:moveTo>
                    <a:cubicBezTo>
                      <a:pt x="184" y="0"/>
                      <a:pt x="180" y="2"/>
                      <a:pt x="178" y="4"/>
                    </a:cubicBezTo>
                    <a:cubicBezTo>
                      <a:pt x="6" y="176"/>
                      <a:pt x="6" y="176"/>
                      <a:pt x="6" y="176"/>
                    </a:cubicBezTo>
                    <a:cubicBezTo>
                      <a:pt x="1" y="181"/>
                      <a:pt x="0" y="188"/>
                      <a:pt x="4" y="192"/>
                    </a:cubicBezTo>
                    <a:cubicBezTo>
                      <a:pt x="5" y="193"/>
                      <a:pt x="7" y="194"/>
                      <a:pt x="10" y="194"/>
                    </a:cubicBezTo>
                    <a:cubicBezTo>
                      <a:pt x="10" y="194"/>
                      <a:pt x="11" y="194"/>
                      <a:pt x="11" y="194"/>
                    </a:cubicBezTo>
                    <a:cubicBezTo>
                      <a:pt x="14" y="193"/>
                      <a:pt x="17" y="192"/>
                      <a:pt x="19" y="190"/>
                    </a:cubicBezTo>
                    <a:cubicBezTo>
                      <a:pt x="191" y="18"/>
                      <a:pt x="191" y="18"/>
                      <a:pt x="191" y="18"/>
                    </a:cubicBezTo>
                    <a:cubicBezTo>
                      <a:pt x="196" y="13"/>
                      <a:pt x="197" y="6"/>
                      <a:pt x="193" y="2"/>
                    </a:cubicBezTo>
                    <a:cubicBezTo>
                      <a:pt x="191" y="1"/>
                      <a:pt x="189" y="0"/>
                      <a:pt x="1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2" name="Google Shape;172;p13"/>
              <p:cNvSpPr/>
              <p:nvPr/>
            </p:nvSpPr>
            <p:spPr>
              <a:xfrm>
                <a:off x="3162300" y="1354138"/>
                <a:ext cx="184150" cy="182563"/>
              </a:xfrm>
              <a:custGeom>
                <a:avLst/>
                <a:gdLst/>
                <a:ahLst/>
                <a:cxnLst/>
                <a:rect l="l" t="t" r="r" b="b"/>
                <a:pathLst>
                  <a:path w="100" h="99" extrusionOk="0">
                    <a:moveTo>
                      <a:pt x="95" y="0"/>
                    </a:moveTo>
                    <a:cubicBezTo>
                      <a:pt x="94" y="0"/>
                      <a:pt x="92" y="1"/>
                      <a:pt x="91" y="2"/>
                    </a:cubicBezTo>
                    <a:cubicBezTo>
                      <a:pt x="2" y="90"/>
                      <a:pt x="2" y="90"/>
                      <a:pt x="2" y="90"/>
                    </a:cubicBezTo>
                    <a:cubicBezTo>
                      <a:pt x="0" y="93"/>
                      <a:pt x="0" y="96"/>
                      <a:pt x="1" y="98"/>
                    </a:cubicBezTo>
                    <a:cubicBezTo>
                      <a:pt x="2" y="99"/>
                      <a:pt x="3" y="99"/>
                      <a:pt x="4" y="99"/>
                    </a:cubicBezTo>
                    <a:cubicBezTo>
                      <a:pt x="5" y="99"/>
                      <a:pt x="5" y="99"/>
                      <a:pt x="5" y="99"/>
                    </a:cubicBezTo>
                    <a:cubicBezTo>
                      <a:pt x="7" y="99"/>
                      <a:pt x="8" y="98"/>
                      <a:pt x="9" y="97"/>
                    </a:cubicBezTo>
                    <a:cubicBezTo>
                      <a:pt x="97" y="9"/>
                      <a:pt x="97" y="9"/>
                      <a:pt x="97" y="9"/>
                    </a:cubicBezTo>
                    <a:cubicBezTo>
                      <a:pt x="100" y="7"/>
                      <a:pt x="100" y="3"/>
                      <a:pt x="98" y="1"/>
                    </a:cubicBezTo>
                    <a:cubicBezTo>
                      <a:pt x="98"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3" name="Google Shape;173;p13"/>
              <p:cNvSpPr/>
              <p:nvPr/>
            </p:nvSpPr>
            <p:spPr>
              <a:xfrm>
                <a:off x="1852613" y="344488"/>
                <a:ext cx="406400" cy="406400"/>
              </a:xfrm>
              <a:custGeom>
                <a:avLst/>
                <a:gdLst/>
                <a:ahLst/>
                <a:cxnLst/>
                <a:rect l="l" t="t" r="r" b="b"/>
                <a:pathLst>
                  <a:path w="221" h="221" extrusionOk="0">
                    <a:moveTo>
                      <a:pt x="209" y="0"/>
                    </a:moveTo>
                    <a:cubicBezTo>
                      <a:pt x="208" y="0"/>
                      <a:pt x="207" y="0"/>
                      <a:pt x="207" y="0"/>
                    </a:cubicBezTo>
                    <a:cubicBezTo>
                      <a:pt x="203" y="1"/>
                      <a:pt x="198" y="3"/>
                      <a:pt x="195" y="6"/>
                    </a:cubicBezTo>
                    <a:cubicBezTo>
                      <a:pt x="0" y="201"/>
                      <a:pt x="0" y="201"/>
                      <a:pt x="0" y="201"/>
                    </a:cubicBezTo>
                    <a:cubicBezTo>
                      <a:pt x="2" y="201"/>
                      <a:pt x="4" y="200"/>
                      <a:pt x="7" y="200"/>
                    </a:cubicBezTo>
                    <a:cubicBezTo>
                      <a:pt x="11" y="200"/>
                      <a:pt x="14" y="202"/>
                      <a:pt x="17" y="204"/>
                    </a:cubicBezTo>
                    <a:cubicBezTo>
                      <a:pt x="21" y="208"/>
                      <a:pt x="22" y="215"/>
                      <a:pt x="20" y="221"/>
                    </a:cubicBezTo>
                    <a:cubicBezTo>
                      <a:pt x="215" y="26"/>
                      <a:pt x="215" y="26"/>
                      <a:pt x="215" y="26"/>
                    </a:cubicBezTo>
                    <a:cubicBezTo>
                      <a:pt x="218" y="23"/>
                      <a:pt x="220" y="18"/>
                      <a:pt x="221" y="14"/>
                    </a:cubicBezTo>
                    <a:cubicBezTo>
                      <a:pt x="221" y="10"/>
                      <a:pt x="220" y="6"/>
                      <a:pt x="217" y="4"/>
                    </a:cubicBezTo>
                    <a:cubicBezTo>
                      <a:pt x="215" y="1"/>
                      <a:pt x="212" y="0"/>
                      <a:pt x="2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4" name="Google Shape;174;p13"/>
              <p:cNvSpPr/>
              <p:nvPr/>
            </p:nvSpPr>
            <p:spPr>
              <a:xfrm>
                <a:off x="2046288" y="496888"/>
                <a:ext cx="387350" cy="382588"/>
              </a:xfrm>
              <a:custGeom>
                <a:avLst/>
                <a:gdLst/>
                <a:ahLst/>
                <a:cxnLst/>
                <a:rect l="l" t="t" r="r" b="b"/>
                <a:pathLst>
                  <a:path w="210" h="208" extrusionOk="0">
                    <a:moveTo>
                      <a:pt x="196" y="0"/>
                    </a:moveTo>
                    <a:cubicBezTo>
                      <a:pt x="191" y="0"/>
                      <a:pt x="186" y="2"/>
                      <a:pt x="182" y="6"/>
                    </a:cubicBezTo>
                    <a:cubicBezTo>
                      <a:pt x="0" y="188"/>
                      <a:pt x="0" y="188"/>
                      <a:pt x="0" y="188"/>
                    </a:cubicBezTo>
                    <a:cubicBezTo>
                      <a:pt x="2" y="188"/>
                      <a:pt x="3" y="187"/>
                      <a:pt x="5" y="187"/>
                    </a:cubicBezTo>
                    <a:cubicBezTo>
                      <a:pt x="9" y="187"/>
                      <a:pt x="13" y="189"/>
                      <a:pt x="16" y="192"/>
                    </a:cubicBezTo>
                    <a:cubicBezTo>
                      <a:pt x="20" y="196"/>
                      <a:pt x="22" y="202"/>
                      <a:pt x="20" y="208"/>
                    </a:cubicBezTo>
                    <a:cubicBezTo>
                      <a:pt x="202" y="26"/>
                      <a:pt x="202" y="26"/>
                      <a:pt x="202" y="26"/>
                    </a:cubicBezTo>
                    <a:cubicBezTo>
                      <a:pt x="209" y="19"/>
                      <a:pt x="210" y="9"/>
                      <a:pt x="205" y="3"/>
                    </a:cubicBezTo>
                    <a:cubicBezTo>
                      <a:pt x="203" y="1"/>
                      <a:pt x="199" y="0"/>
                      <a:pt x="19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5" name="Google Shape;175;p13"/>
              <p:cNvSpPr/>
              <p:nvPr/>
            </p:nvSpPr>
            <p:spPr>
              <a:xfrm>
                <a:off x="2070100" y="681038"/>
                <a:ext cx="501650" cy="493713"/>
              </a:xfrm>
              <a:custGeom>
                <a:avLst/>
                <a:gdLst/>
                <a:ahLst/>
                <a:cxnLst/>
                <a:rect l="l" t="t" r="r" b="b"/>
                <a:pathLst>
                  <a:path w="272" h="268" extrusionOk="0">
                    <a:moveTo>
                      <a:pt x="259" y="0"/>
                    </a:moveTo>
                    <a:cubicBezTo>
                      <a:pt x="255" y="0"/>
                      <a:pt x="250" y="2"/>
                      <a:pt x="246" y="6"/>
                    </a:cubicBezTo>
                    <a:cubicBezTo>
                      <a:pt x="8" y="244"/>
                      <a:pt x="8" y="244"/>
                      <a:pt x="8" y="244"/>
                    </a:cubicBezTo>
                    <a:cubicBezTo>
                      <a:pt x="1" y="250"/>
                      <a:pt x="0" y="260"/>
                      <a:pt x="5" y="265"/>
                    </a:cubicBezTo>
                    <a:cubicBezTo>
                      <a:pt x="8" y="267"/>
                      <a:pt x="10" y="268"/>
                      <a:pt x="14" y="268"/>
                    </a:cubicBezTo>
                    <a:cubicBezTo>
                      <a:pt x="14" y="268"/>
                      <a:pt x="15" y="268"/>
                      <a:pt x="15" y="268"/>
                    </a:cubicBezTo>
                    <a:cubicBezTo>
                      <a:pt x="19" y="268"/>
                      <a:pt x="23" y="266"/>
                      <a:pt x="27" y="262"/>
                    </a:cubicBezTo>
                    <a:cubicBezTo>
                      <a:pt x="265" y="24"/>
                      <a:pt x="265" y="24"/>
                      <a:pt x="265" y="24"/>
                    </a:cubicBezTo>
                    <a:cubicBezTo>
                      <a:pt x="271" y="18"/>
                      <a:pt x="272" y="8"/>
                      <a:pt x="267" y="3"/>
                    </a:cubicBezTo>
                    <a:cubicBezTo>
                      <a:pt x="265" y="1"/>
                      <a:pt x="262" y="0"/>
                      <a:pt x="25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6" name="Google Shape;176;p13"/>
              <p:cNvSpPr/>
              <p:nvPr/>
            </p:nvSpPr>
            <p:spPr>
              <a:xfrm>
                <a:off x="2281238" y="865188"/>
                <a:ext cx="425450" cy="425450"/>
              </a:xfrm>
              <a:custGeom>
                <a:avLst/>
                <a:gdLst/>
                <a:ahLst/>
                <a:cxnLst/>
                <a:rect l="l" t="t" r="r" b="b"/>
                <a:pathLst>
                  <a:path w="231" h="231" extrusionOk="0">
                    <a:moveTo>
                      <a:pt x="220" y="0"/>
                    </a:moveTo>
                    <a:cubicBezTo>
                      <a:pt x="216" y="0"/>
                      <a:pt x="212" y="2"/>
                      <a:pt x="209" y="5"/>
                    </a:cubicBezTo>
                    <a:cubicBezTo>
                      <a:pt x="0" y="214"/>
                      <a:pt x="0" y="214"/>
                      <a:pt x="0" y="214"/>
                    </a:cubicBezTo>
                    <a:cubicBezTo>
                      <a:pt x="2" y="213"/>
                      <a:pt x="5" y="212"/>
                      <a:pt x="7" y="212"/>
                    </a:cubicBezTo>
                    <a:cubicBezTo>
                      <a:pt x="10" y="212"/>
                      <a:pt x="13" y="213"/>
                      <a:pt x="15" y="215"/>
                    </a:cubicBezTo>
                    <a:cubicBezTo>
                      <a:pt x="19" y="219"/>
                      <a:pt x="19" y="225"/>
                      <a:pt x="17" y="231"/>
                    </a:cubicBezTo>
                    <a:cubicBezTo>
                      <a:pt x="225" y="22"/>
                      <a:pt x="225" y="22"/>
                      <a:pt x="225" y="22"/>
                    </a:cubicBezTo>
                    <a:cubicBezTo>
                      <a:pt x="229" y="18"/>
                      <a:pt x="231" y="13"/>
                      <a:pt x="231" y="8"/>
                    </a:cubicBezTo>
                    <a:cubicBezTo>
                      <a:pt x="230" y="6"/>
                      <a:pt x="229" y="4"/>
                      <a:pt x="228" y="3"/>
                    </a:cubicBezTo>
                    <a:cubicBezTo>
                      <a:pt x="226" y="1"/>
                      <a:pt x="224" y="0"/>
                      <a:pt x="222" y="0"/>
                    </a:cubicBezTo>
                    <a:cubicBezTo>
                      <a:pt x="222" y="0"/>
                      <a:pt x="221"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7" name="Google Shape;177;p13"/>
              <p:cNvSpPr/>
              <p:nvPr/>
            </p:nvSpPr>
            <p:spPr>
              <a:xfrm>
                <a:off x="2436813" y="1042988"/>
                <a:ext cx="415925" cy="412750"/>
              </a:xfrm>
              <a:custGeom>
                <a:avLst/>
                <a:gdLst/>
                <a:ahLst/>
                <a:cxnLst/>
                <a:rect l="l" t="t" r="r" b="b"/>
                <a:pathLst>
                  <a:path w="226" h="224" extrusionOk="0">
                    <a:moveTo>
                      <a:pt x="215" y="0"/>
                    </a:moveTo>
                    <a:cubicBezTo>
                      <a:pt x="211" y="0"/>
                      <a:pt x="207" y="2"/>
                      <a:pt x="204" y="5"/>
                    </a:cubicBezTo>
                    <a:cubicBezTo>
                      <a:pt x="6" y="204"/>
                      <a:pt x="6" y="204"/>
                      <a:pt x="6" y="204"/>
                    </a:cubicBezTo>
                    <a:cubicBezTo>
                      <a:pt x="2" y="207"/>
                      <a:pt x="0" y="212"/>
                      <a:pt x="1" y="215"/>
                    </a:cubicBezTo>
                    <a:cubicBezTo>
                      <a:pt x="3" y="216"/>
                      <a:pt x="5" y="217"/>
                      <a:pt x="7" y="218"/>
                    </a:cubicBezTo>
                    <a:cubicBezTo>
                      <a:pt x="8" y="220"/>
                      <a:pt x="9" y="222"/>
                      <a:pt x="9" y="224"/>
                    </a:cubicBezTo>
                    <a:cubicBezTo>
                      <a:pt x="10" y="224"/>
                      <a:pt x="10" y="224"/>
                      <a:pt x="10" y="224"/>
                    </a:cubicBezTo>
                    <a:cubicBezTo>
                      <a:pt x="11" y="224"/>
                      <a:pt x="11" y="224"/>
                      <a:pt x="12" y="224"/>
                    </a:cubicBezTo>
                    <a:cubicBezTo>
                      <a:pt x="15" y="223"/>
                      <a:pt x="18" y="222"/>
                      <a:pt x="21" y="219"/>
                    </a:cubicBezTo>
                    <a:cubicBezTo>
                      <a:pt x="219" y="21"/>
                      <a:pt x="219" y="21"/>
                      <a:pt x="219" y="21"/>
                    </a:cubicBezTo>
                    <a:cubicBezTo>
                      <a:pt x="225" y="15"/>
                      <a:pt x="226" y="7"/>
                      <a:pt x="222" y="3"/>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8" name="Google Shape;178;p13"/>
              <p:cNvSpPr/>
              <p:nvPr/>
            </p:nvSpPr>
            <p:spPr>
              <a:xfrm>
                <a:off x="2609850" y="1217613"/>
                <a:ext cx="390525" cy="385763"/>
              </a:xfrm>
              <a:custGeom>
                <a:avLst/>
                <a:gdLst/>
                <a:ahLst/>
                <a:cxnLst/>
                <a:rect l="l" t="t" r="r" b="b"/>
                <a:pathLst>
                  <a:path w="212" h="209" extrusionOk="0">
                    <a:moveTo>
                      <a:pt x="202" y="0"/>
                    </a:moveTo>
                    <a:cubicBezTo>
                      <a:pt x="198" y="0"/>
                      <a:pt x="194" y="2"/>
                      <a:pt x="192" y="5"/>
                    </a:cubicBezTo>
                    <a:cubicBezTo>
                      <a:pt x="6" y="190"/>
                      <a:pt x="6" y="190"/>
                      <a:pt x="6" y="190"/>
                    </a:cubicBezTo>
                    <a:cubicBezTo>
                      <a:pt x="1" y="195"/>
                      <a:pt x="0" y="203"/>
                      <a:pt x="4" y="207"/>
                    </a:cubicBezTo>
                    <a:cubicBezTo>
                      <a:pt x="6" y="208"/>
                      <a:pt x="8" y="209"/>
                      <a:pt x="11" y="209"/>
                    </a:cubicBezTo>
                    <a:cubicBezTo>
                      <a:pt x="11" y="209"/>
                      <a:pt x="12" y="209"/>
                      <a:pt x="12" y="209"/>
                    </a:cubicBezTo>
                    <a:cubicBezTo>
                      <a:pt x="15" y="209"/>
                      <a:pt x="18" y="207"/>
                      <a:pt x="21" y="205"/>
                    </a:cubicBezTo>
                    <a:cubicBezTo>
                      <a:pt x="206" y="19"/>
                      <a:pt x="206" y="19"/>
                      <a:pt x="206" y="19"/>
                    </a:cubicBezTo>
                    <a:cubicBezTo>
                      <a:pt x="211" y="14"/>
                      <a:pt x="212" y="7"/>
                      <a:pt x="208" y="3"/>
                    </a:cubicBezTo>
                    <a:cubicBezTo>
                      <a:pt x="206" y="1"/>
                      <a:pt x="204" y="0"/>
                      <a:pt x="20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79" name="Google Shape;179;p13"/>
              <p:cNvSpPr/>
              <p:nvPr/>
            </p:nvSpPr>
            <p:spPr>
              <a:xfrm>
                <a:off x="2781300" y="1389063"/>
                <a:ext cx="371475" cy="366713"/>
              </a:xfrm>
              <a:custGeom>
                <a:avLst/>
                <a:gdLst/>
                <a:ahLst/>
                <a:cxnLst/>
                <a:rect l="l" t="t" r="r" b="b"/>
                <a:pathLst>
                  <a:path w="202" h="199" extrusionOk="0">
                    <a:moveTo>
                      <a:pt x="192" y="0"/>
                    </a:moveTo>
                    <a:cubicBezTo>
                      <a:pt x="188" y="0"/>
                      <a:pt x="185" y="1"/>
                      <a:pt x="182" y="4"/>
                    </a:cubicBezTo>
                    <a:cubicBezTo>
                      <a:pt x="6" y="181"/>
                      <a:pt x="6" y="181"/>
                      <a:pt x="6" y="181"/>
                    </a:cubicBezTo>
                    <a:cubicBezTo>
                      <a:pt x="1" y="185"/>
                      <a:pt x="0" y="193"/>
                      <a:pt x="4" y="196"/>
                    </a:cubicBezTo>
                    <a:cubicBezTo>
                      <a:pt x="5" y="198"/>
                      <a:pt x="7" y="199"/>
                      <a:pt x="10" y="199"/>
                    </a:cubicBezTo>
                    <a:cubicBezTo>
                      <a:pt x="10" y="199"/>
                      <a:pt x="11" y="199"/>
                      <a:pt x="11" y="199"/>
                    </a:cubicBezTo>
                    <a:cubicBezTo>
                      <a:pt x="14" y="198"/>
                      <a:pt x="17" y="197"/>
                      <a:pt x="19" y="194"/>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0" name="Google Shape;180;p13"/>
              <p:cNvSpPr/>
              <p:nvPr/>
            </p:nvSpPr>
            <p:spPr>
              <a:xfrm>
                <a:off x="2952750" y="1558925"/>
                <a:ext cx="352425" cy="347663"/>
              </a:xfrm>
              <a:custGeom>
                <a:avLst/>
                <a:gdLst/>
                <a:ahLst/>
                <a:cxnLst/>
                <a:rect l="l" t="t" r="r" b="b"/>
                <a:pathLst>
                  <a:path w="191" h="189" extrusionOk="0">
                    <a:moveTo>
                      <a:pt x="182" y="0"/>
                    </a:moveTo>
                    <a:cubicBezTo>
                      <a:pt x="179" y="0"/>
                      <a:pt x="175" y="2"/>
                      <a:pt x="173" y="5"/>
                    </a:cubicBezTo>
                    <a:cubicBezTo>
                      <a:pt x="5" y="172"/>
                      <a:pt x="5" y="172"/>
                      <a:pt x="5" y="172"/>
                    </a:cubicBezTo>
                    <a:cubicBezTo>
                      <a:pt x="0" y="177"/>
                      <a:pt x="0" y="183"/>
                      <a:pt x="3" y="187"/>
                    </a:cubicBezTo>
                    <a:cubicBezTo>
                      <a:pt x="5" y="189"/>
                      <a:pt x="7" y="189"/>
                      <a:pt x="9" y="189"/>
                    </a:cubicBezTo>
                    <a:cubicBezTo>
                      <a:pt x="9" y="189"/>
                      <a:pt x="10" y="189"/>
                      <a:pt x="10" y="189"/>
                    </a:cubicBezTo>
                    <a:cubicBezTo>
                      <a:pt x="13" y="189"/>
                      <a:pt x="16" y="188"/>
                      <a:pt x="18" y="185"/>
                    </a:cubicBezTo>
                    <a:cubicBezTo>
                      <a:pt x="186" y="18"/>
                      <a:pt x="186" y="18"/>
                      <a:pt x="186" y="18"/>
                    </a:cubicBezTo>
                    <a:cubicBezTo>
                      <a:pt x="190" y="13"/>
                      <a:pt x="191" y="6"/>
                      <a:pt x="187" y="3"/>
                    </a:cubicBezTo>
                    <a:cubicBezTo>
                      <a:pt x="186" y="1"/>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1" name="Google Shape;181;p13"/>
              <p:cNvSpPr/>
              <p:nvPr/>
            </p:nvSpPr>
            <p:spPr>
              <a:xfrm>
                <a:off x="3117850" y="1727200"/>
                <a:ext cx="342900" cy="336550"/>
              </a:xfrm>
              <a:custGeom>
                <a:avLst/>
                <a:gdLst/>
                <a:ahLst/>
                <a:cxnLst/>
                <a:rect l="l" t="t" r="r" b="b"/>
                <a:pathLst>
                  <a:path w="186" h="183" extrusionOk="0">
                    <a:moveTo>
                      <a:pt x="177" y="0"/>
                    </a:moveTo>
                    <a:cubicBezTo>
                      <a:pt x="174" y="0"/>
                      <a:pt x="171" y="1"/>
                      <a:pt x="168" y="4"/>
                    </a:cubicBezTo>
                    <a:cubicBezTo>
                      <a:pt x="5" y="167"/>
                      <a:pt x="5" y="167"/>
                      <a:pt x="5" y="167"/>
                    </a:cubicBezTo>
                    <a:cubicBezTo>
                      <a:pt x="0" y="171"/>
                      <a:pt x="0" y="178"/>
                      <a:pt x="3" y="181"/>
                    </a:cubicBezTo>
                    <a:cubicBezTo>
                      <a:pt x="5" y="183"/>
                      <a:pt x="7" y="183"/>
                      <a:pt x="9" y="183"/>
                    </a:cubicBezTo>
                    <a:cubicBezTo>
                      <a:pt x="9" y="183"/>
                      <a:pt x="10" y="183"/>
                      <a:pt x="10" y="183"/>
                    </a:cubicBezTo>
                    <a:cubicBezTo>
                      <a:pt x="13" y="183"/>
                      <a:pt x="15" y="182"/>
                      <a:pt x="18" y="179"/>
                    </a:cubicBezTo>
                    <a:cubicBezTo>
                      <a:pt x="181" y="16"/>
                      <a:pt x="181" y="16"/>
                      <a:pt x="181" y="16"/>
                    </a:cubicBezTo>
                    <a:cubicBezTo>
                      <a:pt x="185" y="12"/>
                      <a:pt x="186" y="5"/>
                      <a:pt x="183" y="2"/>
                    </a:cubicBezTo>
                    <a:cubicBezTo>
                      <a:pt x="181" y="0"/>
                      <a:pt x="179" y="0"/>
                      <a:pt x="1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2" name="Google Shape;182;p13"/>
              <p:cNvSpPr/>
              <p:nvPr/>
            </p:nvSpPr>
            <p:spPr>
              <a:xfrm>
                <a:off x="3284538" y="1892300"/>
                <a:ext cx="333375" cy="327025"/>
              </a:xfrm>
              <a:custGeom>
                <a:avLst/>
                <a:gdLst/>
                <a:ahLst/>
                <a:cxnLst/>
                <a:rect l="l" t="t" r="r" b="b"/>
                <a:pathLst>
                  <a:path w="181" h="178" extrusionOk="0">
                    <a:moveTo>
                      <a:pt x="172" y="0"/>
                    </a:moveTo>
                    <a:cubicBezTo>
                      <a:pt x="169" y="0"/>
                      <a:pt x="166" y="1"/>
                      <a:pt x="164" y="3"/>
                    </a:cubicBezTo>
                    <a:cubicBezTo>
                      <a:pt x="5" y="162"/>
                      <a:pt x="5" y="162"/>
                      <a:pt x="5" y="162"/>
                    </a:cubicBezTo>
                    <a:cubicBezTo>
                      <a:pt x="0" y="167"/>
                      <a:pt x="0" y="173"/>
                      <a:pt x="3" y="176"/>
                    </a:cubicBezTo>
                    <a:cubicBezTo>
                      <a:pt x="5" y="178"/>
                      <a:pt x="6" y="178"/>
                      <a:pt x="9" y="178"/>
                    </a:cubicBezTo>
                    <a:cubicBezTo>
                      <a:pt x="9" y="178"/>
                      <a:pt x="9" y="178"/>
                      <a:pt x="10" y="178"/>
                    </a:cubicBezTo>
                    <a:cubicBezTo>
                      <a:pt x="12" y="178"/>
                      <a:pt x="15" y="177"/>
                      <a:pt x="17" y="175"/>
                    </a:cubicBezTo>
                    <a:cubicBezTo>
                      <a:pt x="176" y="16"/>
                      <a:pt x="176" y="16"/>
                      <a:pt x="176" y="16"/>
                    </a:cubicBezTo>
                    <a:cubicBezTo>
                      <a:pt x="180" y="11"/>
                      <a:pt x="181" y="5"/>
                      <a:pt x="178" y="2"/>
                    </a:cubicBezTo>
                    <a:cubicBezTo>
                      <a:pt x="176" y="0"/>
                      <a:pt x="174" y="0"/>
                      <a:pt x="1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3" name="Google Shape;183;p13"/>
              <p:cNvSpPr/>
              <p:nvPr/>
            </p:nvSpPr>
            <p:spPr>
              <a:xfrm>
                <a:off x="1704975" y="255588"/>
                <a:ext cx="163513" cy="203200"/>
              </a:xfrm>
              <a:custGeom>
                <a:avLst/>
                <a:gdLst/>
                <a:ahLst/>
                <a:cxnLst/>
                <a:rect l="l" t="t" r="r" b="b"/>
                <a:pathLst>
                  <a:path w="89" h="110" extrusionOk="0">
                    <a:moveTo>
                      <a:pt x="72" y="0"/>
                    </a:moveTo>
                    <a:cubicBezTo>
                      <a:pt x="67" y="0"/>
                      <a:pt x="61" y="2"/>
                      <a:pt x="56" y="7"/>
                    </a:cubicBezTo>
                    <a:cubicBezTo>
                      <a:pt x="0" y="63"/>
                      <a:pt x="0" y="63"/>
                      <a:pt x="0" y="63"/>
                    </a:cubicBezTo>
                    <a:cubicBezTo>
                      <a:pt x="0" y="110"/>
                      <a:pt x="0" y="110"/>
                      <a:pt x="0" y="110"/>
                    </a:cubicBezTo>
                    <a:cubicBezTo>
                      <a:pt x="79" y="31"/>
                      <a:pt x="79" y="31"/>
                      <a:pt x="79" y="31"/>
                    </a:cubicBezTo>
                    <a:cubicBezTo>
                      <a:pt x="88" y="22"/>
                      <a:pt x="89" y="10"/>
                      <a:pt x="83" y="4"/>
                    </a:cubicBezTo>
                    <a:cubicBezTo>
                      <a:pt x="80" y="1"/>
                      <a:pt x="76"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4" name="Google Shape;184;p13"/>
              <p:cNvSpPr/>
              <p:nvPr/>
            </p:nvSpPr>
            <p:spPr>
              <a:xfrm>
                <a:off x="1704975" y="447675"/>
                <a:ext cx="288925" cy="328613"/>
              </a:xfrm>
              <a:custGeom>
                <a:avLst/>
                <a:gdLst/>
                <a:ahLst/>
                <a:cxnLst/>
                <a:rect l="l" t="t" r="r" b="b"/>
                <a:pathLst>
                  <a:path w="157" h="179" extrusionOk="0">
                    <a:moveTo>
                      <a:pt x="144" y="0"/>
                    </a:moveTo>
                    <a:cubicBezTo>
                      <a:pt x="143" y="0"/>
                      <a:pt x="143" y="0"/>
                      <a:pt x="143" y="1"/>
                    </a:cubicBezTo>
                    <a:cubicBezTo>
                      <a:pt x="138" y="1"/>
                      <a:pt x="133" y="3"/>
                      <a:pt x="129" y="7"/>
                    </a:cubicBezTo>
                    <a:cubicBezTo>
                      <a:pt x="0" y="136"/>
                      <a:pt x="0" y="136"/>
                      <a:pt x="0" y="136"/>
                    </a:cubicBezTo>
                    <a:cubicBezTo>
                      <a:pt x="0" y="179"/>
                      <a:pt x="0" y="179"/>
                      <a:pt x="0" y="179"/>
                    </a:cubicBezTo>
                    <a:cubicBezTo>
                      <a:pt x="150" y="28"/>
                      <a:pt x="150" y="28"/>
                      <a:pt x="150" y="28"/>
                    </a:cubicBezTo>
                    <a:cubicBezTo>
                      <a:pt x="154" y="24"/>
                      <a:pt x="157" y="20"/>
                      <a:pt x="157" y="15"/>
                    </a:cubicBezTo>
                    <a:cubicBezTo>
                      <a:pt x="157" y="11"/>
                      <a:pt x="156" y="7"/>
                      <a:pt x="153" y="4"/>
                    </a:cubicBezTo>
                    <a:cubicBezTo>
                      <a:pt x="151" y="2"/>
                      <a:pt x="148" y="0"/>
                      <a:pt x="1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5" name="Google Shape;185;p13"/>
              <p:cNvSpPr/>
              <p:nvPr/>
            </p:nvSpPr>
            <p:spPr>
              <a:xfrm>
                <a:off x="1782763" y="728663"/>
                <a:ext cx="255588" cy="254000"/>
              </a:xfrm>
              <a:custGeom>
                <a:avLst/>
                <a:gdLst/>
                <a:ahLst/>
                <a:cxnLst/>
                <a:rect l="l" t="t" r="r" b="b"/>
                <a:pathLst>
                  <a:path w="139" h="138" extrusionOk="0">
                    <a:moveTo>
                      <a:pt x="130" y="0"/>
                    </a:moveTo>
                    <a:cubicBezTo>
                      <a:pt x="128" y="0"/>
                      <a:pt x="124" y="1"/>
                      <a:pt x="122" y="3"/>
                    </a:cubicBezTo>
                    <a:cubicBezTo>
                      <a:pt x="0" y="125"/>
                      <a:pt x="0" y="125"/>
                      <a:pt x="0" y="125"/>
                    </a:cubicBezTo>
                    <a:cubicBezTo>
                      <a:pt x="3" y="126"/>
                      <a:pt x="6" y="127"/>
                      <a:pt x="8" y="130"/>
                    </a:cubicBezTo>
                    <a:cubicBezTo>
                      <a:pt x="10" y="132"/>
                      <a:pt x="12" y="135"/>
                      <a:pt x="12" y="138"/>
                    </a:cubicBezTo>
                    <a:cubicBezTo>
                      <a:pt x="134" y="16"/>
                      <a:pt x="134" y="16"/>
                      <a:pt x="134" y="16"/>
                    </a:cubicBezTo>
                    <a:cubicBezTo>
                      <a:pt x="138" y="11"/>
                      <a:pt x="139" y="5"/>
                      <a:pt x="136" y="2"/>
                    </a:cubicBezTo>
                    <a:cubicBezTo>
                      <a:pt x="134" y="0"/>
                      <a:pt x="132" y="0"/>
                      <a:pt x="13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6" name="Google Shape;186;p13"/>
              <p:cNvSpPr/>
              <p:nvPr/>
            </p:nvSpPr>
            <p:spPr>
              <a:xfrm>
                <a:off x="1911350" y="798513"/>
                <a:ext cx="379413" cy="376238"/>
              </a:xfrm>
              <a:custGeom>
                <a:avLst/>
                <a:gdLst/>
                <a:ahLst/>
                <a:cxnLst/>
                <a:rect l="l" t="t" r="r" b="b"/>
                <a:pathLst>
                  <a:path w="206" h="204" extrusionOk="0">
                    <a:moveTo>
                      <a:pt x="193" y="0"/>
                    </a:moveTo>
                    <a:cubicBezTo>
                      <a:pt x="191" y="0"/>
                      <a:pt x="188" y="0"/>
                      <a:pt x="185" y="2"/>
                    </a:cubicBezTo>
                    <a:cubicBezTo>
                      <a:pt x="183" y="3"/>
                      <a:pt x="182" y="4"/>
                      <a:pt x="180" y="6"/>
                    </a:cubicBezTo>
                    <a:cubicBezTo>
                      <a:pt x="0" y="185"/>
                      <a:pt x="0" y="185"/>
                      <a:pt x="0" y="185"/>
                    </a:cubicBezTo>
                    <a:cubicBezTo>
                      <a:pt x="2" y="185"/>
                      <a:pt x="3" y="185"/>
                      <a:pt x="5" y="185"/>
                    </a:cubicBezTo>
                    <a:cubicBezTo>
                      <a:pt x="9" y="185"/>
                      <a:pt x="13" y="186"/>
                      <a:pt x="16" y="189"/>
                    </a:cubicBezTo>
                    <a:cubicBezTo>
                      <a:pt x="20" y="193"/>
                      <a:pt x="21" y="199"/>
                      <a:pt x="20" y="204"/>
                    </a:cubicBezTo>
                    <a:cubicBezTo>
                      <a:pt x="199" y="25"/>
                      <a:pt x="199" y="25"/>
                      <a:pt x="199" y="25"/>
                    </a:cubicBezTo>
                    <a:cubicBezTo>
                      <a:pt x="201" y="23"/>
                      <a:pt x="202" y="21"/>
                      <a:pt x="203" y="20"/>
                    </a:cubicBezTo>
                    <a:cubicBezTo>
                      <a:pt x="206" y="14"/>
                      <a:pt x="206" y="7"/>
                      <a:pt x="202" y="3"/>
                    </a:cubicBezTo>
                    <a:cubicBezTo>
                      <a:pt x="200" y="1"/>
                      <a:pt x="197"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7" name="Google Shape;187;p13"/>
              <p:cNvSpPr/>
              <p:nvPr/>
            </p:nvSpPr>
            <p:spPr>
              <a:xfrm>
                <a:off x="2000250" y="977900"/>
                <a:ext cx="434975" cy="431800"/>
              </a:xfrm>
              <a:custGeom>
                <a:avLst/>
                <a:gdLst/>
                <a:ahLst/>
                <a:cxnLst/>
                <a:rect l="l" t="t" r="r" b="b"/>
                <a:pathLst>
                  <a:path w="236" h="235" extrusionOk="0">
                    <a:moveTo>
                      <a:pt x="224" y="0"/>
                    </a:moveTo>
                    <a:cubicBezTo>
                      <a:pt x="222" y="0"/>
                      <a:pt x="220" y="0"/>
                      <a:pt x="217" y="1"/>
                    </a:cubicBezTo>
                    <a:cubicBezTo>
                      <a:pt x="215" y="2"/>
                      <a:pt x="213" y="4"/>
                      <a:pt x="211" y="6"/>
                    </a:cubicBezTo>
                    <a:cubicBezTo>
                      <a:pt x="0" y="217"/>
                      <a:pt x="0" y="217"/>
                      <a:pt x="0" y="217"/>
                    </a:cubicBezTo>
                    <a:cubicBezTo>
                      <a:pt x="3" y="216"/>
                      <a:pt x="5" y="215"/>
                      <a:pt x="8" y="215"/>
                    </a:cubicBezTo>
                    <a:cubicBezTo>
                      <a:pt x="11" y="215"/>
                      <a:pt x="14" y="216"/>
                      <a:pt x="17" y="218"/>
                    </a:cubicBezTo>
                    <a:cubicBezTo>
                      <a:pt x="21" y="222"/>
                      <a:pt x="21" y="229"/>
                      <a:pt x="18" y="235"/>
                    </a:cubicBezTo>
                    <a:cubicBezTo>
                      <a:pt x="229" y="23"/>
                      <a:pt x="229" y="23"/>
                      <a:pt x="229" y="23"/>
                    </a:cubicBezTo>
                    <a:cubicBezTo>
                      <a:pt x="231" y="22"/>
                      <a:pt x="233" y="20"/>
                      <a:pt x="233" y="17"/>
                    </a:cubicBezTo>
                    <a:cubicBezTo>
                      <a:pt x="236" y="12"/>
                      <a:pt x="235" y="7"/>
                      <a:pt x="232" y="3"/>
                    </a:cubicBezTo>
                    <a:cubicBezTo>
                      <a:pt x="230" y="1"/>
                      <a:pt x="227" y="0"/>
                      <a:pt x="2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8" name="Google Shape;188;p13"/>
              <p:cNvSpPr/>
              <p:nvPr/>
            </p:nvSpPr>
            <p:spPr>
              <a:xfrm>
                <a:off x="2147888" y="1162050"/>
                <a:ext cx="427038" cy="422275"/>
              </a:xfrm>
              <a:custGeom>
                <a:avLst/>
                <a:gdLst/>
                <a:ahLst/>
                <a:cxnLst/>
                <a:rect l="l" t="t" r="r" b="b"/>
                <a:pathLst>
                  <a:path w="232" h="230" extrusionOk="0">
                    <a:moveTo>
                      <a:pt x="220" y="0"/>
                    </a:moveTo>
                    <a:cubicBezTo>
                      <a:pt x="216" y="0"/>
                      <a:pt x="212" y="2"/>
                      <a:pt x="209" y="5"/>
                    </a:cubicBezTo>
                    <a:cubicBezTo>
                      <a:pt x="2" y="212"/>
                      <a:pt x="2" y="212"/>
                      <a:pt x="2" y="212"/>
                    </a:cubicBezTo>
                    <a:cubicBezTo>
                      <a:pt x="1" y="213"/>
                      <a:pt x="1" y="213"/>
                      <a:pt x="0" y="214"/>
                    </a:cubicBezTo>
                    <a:cubicBezTo>
                      <a:pt x="2" y="213"/>
                      <a:pt x="5" y="212"/>
                      <a:pt x="7" y="212"/>
                    </a:cubicBezTo>
                    <a:cubicBezTo>
                      <a:pt x="10" y="212"/>
                      <a:pt x="12" y="213"/>
                      <a:pt x="15" y="216"/>
                    </a:cubicBezTo>
                    <a:cubicBezTo>
                      <a:pt x="18" y="219"/>
                      <a:pt x="18" y="225"/>
                      <a:pt x="16" y="230"/>
                    </a:cubicBezTo>
                    <a:cubicBezTo>
                      <a:pt x="17" y="229"/>
                      <a:pt x="17" y="229"/>
                      <a:pt x="18" y="228"/>
                    </a:cubicBezTo>
                    <a:cubicBezTo>
                      <a:pt x="225" y="21"/>
                      <a:pt x="225" y="21"/>
                      <a:pt x="225" y="21"/>
                    </a:cubicBezTo>
                    <a:cubicBezTo>
                      <a:pt x="231" y="16"/>
                      <a:pt x="232" y="7"/>
                      <a:pt x="227" y="3"/>
                    </a:cubicBezTo>
                    <a:cubicBezTo>
                      <a:pt x="225" y="1"/>
                      <a:pt x="223" y="0"/>
                      <a:pt x="22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89" name="Google Shape;189;p13"/>
              <p:cNvSpPr/>
              <p:nvPr/>
            </p:nvSpPr>
            <p:spPr>
              <a:xfrm>
                <a:off x="2316163" y="1341438"/>
                <a:ext cx="400050" cy="392113"/>
              </a:xfrm>
              <a:custGeom>
                <a:avLst/>
                <a:gdLst/>
                <a:ahLst/>
                <a:cxnLst/>
                <a:rect l="l" t="t" r="r" b="b"/>
                <a:pathLst>
                  <a:path w="217" h="213" extrusionOk="0">
                    <a:moveTo>
                      <a:pt x="207" y="0"/>
                    </a:moveTo>
                    <a:cubicBezTo>
                      <a:pt x="203" y="0"/>
                      <a:pt x="199" y="1"/>
                      <a:pt x="196" y="4"/>
                    </a:cubicBezTo>
                    <a:cubicBezTo>
                      <a:pt x="7" y="194"/>
                      <a:pt x="7" y="194"/>
                      <a:pt x="7" y="194"/>
                    </a:cubicBezTo>
                    <a:cubicBezTo>
                      <a:pt x="1" y="199"/>
                      <a:pt x="0" y="207"/>
                      <a:pt x="5" y="211"/>
                    </a:cubicBezTo>
                    <a:cubicBezTo>
                      <a:pt x="6" y="212"/>
                      <a:pt x="9" y="213"/>
                      <a:pt x="11" y="213"/>
                    </a:cubicBezTo>
                    <a:cubicBezTo>
                      <a:pt x="12" y="213"/>
                      <a:pt x="12" y="213"/>
                      <a:pt x="13" y="213"/>
                    </a:cubicBezTo>
                    <a:cubicBezTo>
                      <a:pt x="16" y="213"/>
                      <a:pt x="19" y="211"/>
                      <a:pt x="21" y="209"/>
                    </a:cubicBezTo>
                    <a:cubicBezTo>
                      <a:pt x="211" y="19"/>
                      <a:pt x="211" y="19"/>
                      <a:pt x="211" y="19"/>
                    </a:cubicBezTo>
                    <a:cubicBezTo>
                      <a:pt x="216" y="14"/>
                      <a:pt x="217" y="6"/>
                      <a:pt x="213" y="2"/>
                    </a:cubicBezTo>
                    <a:cubicBezTo>
                      <a:pt x="211" y="0"/>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0" name="Google Shape;190;p13"/>
              <p:cNvSpPr/>
              <p:nvPr/>
            </p:nvSpPr>
            <p:spPr>
              <a:xfrm>
                <a:off x="2484438" y="1508125"/>
                <a:ext cx="388938" cy="382588"/>
              </a:xfrm>
              <a:custGeom>
                <a:avLst/>
                <a:gdLst/>
                <a:ahLst/>
                <a:cxnLst/>
                <a:rect l="l" t="t" r="r" b="b"/>
                <a:pathLst>
                  <a:path w="211" h="208" extrusionOk="0">
                    <a:moveTo>
                      <a:pt x="201" y="0"/>
                    </a:moveTo>
                    <a:cubicBezTo>
                      <a:pt x="198" y="0"/>
                      <a:pt x="194" y="1"/>
                      <a:pt x="191" y="4"/>
                    </a:cubicBezTo>
                    <a:cubicBezTo>
                      <a:pt x="6" y="189"/>
                      <a:pt x="6" y="189"/>
                      <a:pt x="6" y="189"/>
                    </a:cubicBezTo>
                    <a:cubicBezTo>
                      <a:pt x="0" y="194"/>
                      <a:pt x="0" y="202"/>
                      <a:pt x="4" y="206"/>
                    </a:cubicBezTo>
                    <a:cubicBezTo>
                      <a:pt x="5" y="207"/>
                      <a:pt x="8" y="208"/>
                      <a:pt x="10" y="208"/>
                    </a:cubicBezTo>
                    <a:cubicBezTo>
                      <a:pt x="10" y="208"/>
                      <a:pt x="11" y="208"/>
                      <a:pt x="11" y="208"/>
                    </a:cubicBezTo>
                    <a:cubicBezTo>
                      <a:pt x="14" y="208"/>
                      <a:pt x="18" y="206"/>
                      <a:pt x="20" y="204"/>
                    </a:cubicBezTo>
                    <a:cubicBezTo>
                      <a:pt x="205" y="19"/>
                      <a:pt x="205" y="19"/>
                      <a:pt x="205" y="19"/>
                    </a:cubicBezTo>
                    <a:cubicBezTo>
                      <a:pt x="210" y="13"/>
                      <a:pt x="211" y="6"/>
                      <a:pt x="207" y="2"/>
                    </a:cubicBezTo>
                    <a:cubicBezTo>
                      <a:pt x="206" y="0"/>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1" name="Google Shape;191;p13"/>
              <p:cNvSpPr/>
              <p:nvPr/>
            </p:nvSpPr>
            <p:spPr>
              <a:xfrm>
                <a:off x="2654300" y="1676400"/>
                <a:ext cx="371475" cy="366713"/>
              </a:xfrm>
              <a:custGeom>
                <a:avLst/>
                <a:gdLst/>
                <a:ahLst/>
                <a:cxnLst/>
                <a:rect l="l" t="t" r="r" b="b"/>
                <a:pathLst>
                  <a:path w="202" h="199" extrusionOk="0">
                    <a:moveTo>
                      <a:pt x="192" y="0"/>
                    </a:moveTo>
                    <a:cubicBezTo>
                      <a:pt x="189" y="0"/>
                      <a:pt x="185" y="2"/>
                      <a:pt x="182" y="4"/>
                    </a:cubicBezTo>
                    <a:cubicBezTo>
                      <a:pt x="6" y="181"/>
                      <a:pt x="6" y="181"/>
                      <a:pt x="6" y="181"/>
                    </a:cubicBezTo>
                    <a:cubicBezTo>
                      <a:pt x="1" y="186"/>
                      <a:pt x="0" y="193"/>
                      <a:pt x="4" y="197"/>
                    </a:cubicBezTo>
                    <a:cubicBezTo>
                      <a:pt x="6" y="198"/>
                      <a:pt x="8" y="199"/>
                      <a:pt x="10" y="199"/>
                    </a:cubicBezTo>
                    <a:cubicBezTo>
                      <a:pt x="10" y="199"/>
                      <a:pt x="11" y="199"/>
                      <a:pt x="11" y="199"/>
                    </a:cubicBezTo>
                    <a:cubicBezTo>
                      <a:pt x="14" y="198"/>
                      <a:pt x="17" y="197"/>
                      <a:pt x="20" y="195"/>
                    </a:cubicBezTo>
                    <a:cubicBezTo>
                      <a:pt x="196" y="18"/>
                      <a:pt x="196" y="18"/>
                      <a:pt x="196" y="18"/>
                    </a:cubicBezTo>
                    <a:cubicBezTo>
                      <a:pt x="201" y="13"/>
                      <a:pt x="202" y="6"/>
                      <a:pt x="198" y="2"/>
                    </a:cubicBezTo>
                    <a:cubicBezTo>
                      <a:pt x="196" y="1"/>
                      <a:pt x="194" y="0"/>
                      <a:pt x="1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2" name="Google Shape;192;p13"/>
              <p:cNvSpPr/>
              <p:nvPr/>
            </p:nvSpPr>
            <p:spPr>
              <a:xfrm>
                <a:off x="2825750" y="1847850"/>
                <a:ext cx="352425" cy="347663"/>
              </a:xfrm>
              <a:custGeom>
                <a:avLst/>
                <a:gdLst/>
                <a:ahLst/>
                <a:cxnLst/>
                <a:rect l="l" t="t" r="r" b="b"/>
                <a:pathLst>
                  <a:path w="191" h="189" extrusionOk="0">
                    <a:moveTo>
                      <a:pt x="182" y="0"/>
                    </a:moveTo>
                    <a:cubicBezTo>
                      <a:pt x="179" y="0"/>
                      <a:pt x="176" y="1"/>
                      <a:pt x="173" y="4"/>
                    </a:cubicBezTo>
                    <a:cubicBezTo>
                      <a:pt x="5" y="171"/>
                      <a:pt x="5" y="171"/>
                      <a:pt x="5" y="171"/>
                    </a:cubicBezTo>
                    <a:cubicBezTo>
                      <a:pt x="1" y="176"/>
                      <a:pt x="0" y="183"/>
                      <a:pt x="3" y="186"/>
                    </a:cubicBezTo>
                    <a:cubicBezTo>
                      <a:pt x="5" y="188"/>
                      <a:pt x="7" y="189"/>
                      <a:pt x="9" y="189"/>
                    </a:cubicBezTo>
                    <a:cubicBezTo>
                      <a:pt x="10" y="189"/>
                      <a:pt x="10" y="188"/>
                      <a:pt x="11" y="188"/>
                    </a:cubicBezTo>
                    <a:cubicBezTo>
                      <a:pt x="13" y="188"/>
                      <a:pt x="16" y="187"/>
                      <a:pt x="18" y="184"/>
                    </a:cubicBezTo>
                    <a:cubicBezTo>
                      <a:pt x="186" y="17"/>
                      <a:pt x="186" y="17"/>
                      <a:pt x="186" y="17"/>
                    </a:cubicBezTo>
                    <a:cubicBezTo>
                      <a:pt x="191" y="12"/>
                      <a:pt x="191" y="6"/>
                      <a:pt x="188" y="2"/>
                    </a:cubicBezTo>
                    <a:cubicBezTo>
                      <a:pt x="186" y="0"/>
                      <a:pt x="184" y="0"/>
                      <a:pt x="18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3" name="Google Shape;193;p13"/>
              <p:cNvSpPr/>
              <p:nvPr/>
            </p:nvSpPr>
            <p:spPr>
              <a:xfrm>
                <a:off x="3054350" y="2012950"/>
                <a:ext cx="279400" cy="279400"/>
              </a:xfrm>
              <a:custGeom>
                <a:avLst/>
                <a:gdLst/>
                <a:ahLst/>
                <a:cxnLst/>
                <a:rect l="l" t="t" r="r" b="b"/>
                <a:pathLst>
                  <a:path w="152" h="151" extrusionOk="0">
                    <a:moveTo>
                      <a:pt x="143" y="0"/>
                    </a:moveTo>
                    <a:cubicBezTo>
                      <a:pt x="140" y="0"/>
                      <a:pt x="137" y="1"/>
                      <a:pt x="134" y="4"/>
                    </a:cubicBezTo>
                    <a:cubicBezTo>
                      <a:pt x="0" y="138"/>
                      <a:pt x="0" y="138"/>
                      <a:pt x="0" y="138"/>
                    </a:cubicBezTo>
                    <a:cubicBezTo>
                      <a:pt x="4" y="138"/>
                      <a:pt x="7" y="140"/>
                      <a:pt x="9" y="142"/>
                    </a:cubicBezTo>
                    <a:cubicBezTo>
                      <a:pt x="11" y="144"/>
                      <a:pt x="13" y="147"/>
                      <a:pt x="13" y="151"/>
                    </a:cubicBezTo>
                    <a:cubicBezTo>
                      <a:pt x="147" y="16"/>
                      <a:pt x="147" y="16"/>
                      <a:pt x="147" y="16"/>
                    </a:cubicBezTo>
                    <a:cubicBezTo>
                      <a:pt x="152" y="12"/>
                      <a:pt x="152" y="5"/>
                      <a:pt x="149" y="2"/>
                    </a:cubicBezTo>
                    <a:cubicBezTo>
                      <a:pt x="147" y="0"/>
                      <a:pt x="145" y="0"/>
                      <a:pt x="14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4" name="Google Shape;194;p13"/>
              <p:cNvSpPr/>
              <p:nvPr/>
            </p:nvSpPr>
            <p:spPr>
              <a:xfrm>
                <a:off x="3221038" y="2182813"/>
                <a:ext cx="266700" cy="263525"/>
              </a:xfrm>
              <a:custGeom>
                <a:avLst/>
                <a:gdLst/>
                <a:ahLst/>
                <a:cxnLst/>
                <a:rect l="l" t="t" r="r" b="b"/>
                <a:pathLst>
                  <a:path w="144" h="143" extrusionOk="0">
                    <a:moveTo>
                      <a:pt x="135" y="0"/>
                    </a:moveTo>
                    <a:cubicBezTo>
                      <a:pt x="132" y="0"/>
                      <a:pt x="129" y="2"/>
                      <a:pt x="127" y="4"/>
                    </a:cubicBezTo>
                    <a:cubicBezTo>
                      <a:pt x="0" y="131"/>
                      <a:pt x="0" y="131"/>
                      <a:pt x="0" y="131"/>
                    </a:cubicBezTo>
                    <a:cubicBezTo>
                      <a:pt x="3" y="132"/>
                      <a:pt x="6" y="133"/>
                      <a:pt x="8" y="135"/>
                    </a:cubicBezTo>
                    <a:cubicBezTo>
                      <a:pt x="10" y="137"/>
                      <a:pt x="11" y="140"/>
                      <a:pt x="12" y="143"/>
                    </a:cubicBezTo>
                    <a:cubicBezTo>
                      <a:pt x="139" y="16"/>
                      <a:pt x="139" y="16"/>
                      <a:pt x="139" y="16"/>
                    </a:cubicBezTo>
                    <a:cubicBezTo>
                      <a:pt x="143" y="12"/>
                      <a:pt x="144" y="6"/>
                      <a:pt x="141" y="2"/>
                    </a:cubicBezTo>
                    <a:cubicBezTo>
                      <a:pt x="139" y="1"/>
                      <a:pt x="137" y="0"/>
                      <a:pt x="13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5" name="Google Shape;195;p13"/>
              <p:cNvSpPr/>
              <p:nvPr/>
            </p:nvSpPr>
            <p:spPr>
              <a:xfrm>
                <a:off x="1704975" y="523875"/>
                <a:ext cx="57150" cy="98425"/>
              </a:xfrm>
              <a:custGeom>
                <a:avLst/>
                <a:gdLst/>
                <a:ahLst/>
                <a:cxnLst/>
                <a:rect l="l" t="t" r="r" b="b"/>
                <a:pathLst>
                  <a:path w="31" h="53" extrusionOk="0">
                    <a:moveTo>
                      <a:pt x="13" y="0"/>
                    </a:moveTo>
                    <a:cubicBezTo>
                      <a:pt x="9" y="0"/>
                      <a:pt x="4" y="1"/>
                      <a:pt x="0" y="4"/>
                    </a:cubicBezTo>
                    <a:cubicBezTo>
                      <a:pt x="0" y="53"/>
                      <a:pt x="0" y="53"/>
                      <a:pt x="0" y="53"/>
                    </a:cubicBezTo>
                    <a:cubicBezTo>
                      <a:pt x="20" y="33"/>
                      <a:pt x="20" y="33"/>
                      <a:pt x="20" y="33"/>
                    </a:cubicBezTo>
                    <a:cubicBezTo>
                      <a:pt x="29" y="24"/>
                      <a:pt x="31" y="11"/>
                      <a:pt x="24" y="4"/>
                    </a:cubicBezTo>
                    <a:cubicBezTo>
                      <a:pt x="21" y="1"/>
                      <a:pt x="17" y="0"/>
                      <a:pt x="1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6" name="Google Shape;196;p13"/>
              <p:cNvSpPr/>
              <p:nvPr/>
            </p:nvSpPr>
            <p:spPr>
              <a:xfrm>
                <a:off x="1704975" y="712788"/>
                <a:ext cx="187325" cy="227013"/>
              </a:xfrm>
              <a:custGeom>
                <a:avLst/>
                <a:gdLst/>
                <a:ahLst/>
                <a:cxnLst/>
                <a:rect l="l" t="t" r="r" b="b"/>
                <a:pathLst>
                  <a:path w="102" h="124" extrusionOk="0">
                    <a:moveTo>
                      <a:pt x="87" y="0"/>
                    </a:moveTo>
                    <a:cubicBezTo>
                      <a:pt x="84" y="0"/>
                      <a:pt x="82" y="1"/>
                      <a:pt x="80" y="1"/>
                    </a:cubicBezTo>
                    <a:cubicBezTo>
                      <a:pt x="77" y="3"/>
                      <a:pt x="73" y="5"/>
                      <a:pt x="71" y="7"/>
                    </a:cubicBezTo>
                    <a:cubicBezTo>
                      <a:pt x="0" y="78"/>
                      <a:pt x="0" y="78"/>
                      <a:pt x="0" y="78"/>
                    </a:cubicBezTo>
                    <a:cubicBezTo>
                      <a:pt x="0" y="124"/>
                      <a:pt x="0" y="124"/>
                      <a:pt x="0" y="124"/>
                    </a:cubicBezTo>
                    <a:cubicBezTo>
                      <a:pt x="94" y="31"/>
                      <a:pt x="94" y="31"/>
                      <a:pt x="94" y="31"/>
                    </a:cubicBezTo>
                    <a:cubicBezTo>
                      <a:pt x="96" y="28"/>
                      <a:pt x="98" y="24"/>
                      <a:pt x="100" y="21"/>
                    </a:cubicBezTo>
                    <a:cubicBezTo>
                      <a:pt x="102" y="15"/>
                      <a:pt x="101" y="8"/>
                      <a:pt x="97" y="4"/>
                    </a:cubicBezTo>
                    <a:cubicBezTo>
                      <a:pt x="94" y="2"/>
                      <a:pt x="91" y="0"/>
                      <a:pt x="8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7" name="Google Shape;197;p13"/>
              <p:cNvSpPr/>
              <p:nvPr/>
            </p:nvSpPr>
            <p:spPr>
              <a:xfrm>
                <a:off x="1704975" y="841375"/>
                <a:ext cx="381000" cy="427038"/>
              </a:xfrm>
              <a:custGeom>
                <a:avLst/>
                <a:gdLst/>
                <a:ahLst/>
                <a:cxnLst/>
                <a:rect l="l" t="t" r="r" b="b"/>
                <a:pathLst>
                  <a:path w="207" h="232" extrusionOk="0">
                    <a:moveTo>
                      <a:pt x="190" y="0"/>
                    </a:moveTo>
                    <a:cubicBezTo>
                      <a:pt x="188" y="0"/>
                      <a:pt x="187" y="1"/>
                      <a:pt x="185" y="1"/>
                    </a:cubicBezTo>
                    <a:cubicBezTo>
                      <a:pt x="180" y="2"/>
                      <a:pt x="176" y="5"/>
                      <a:pt x="172" y="8"/>
                    </a:cubicBezTo>
                    <a:cubicBezTo>
                      <a:pt x="0" y="181"/>
                      <a:pt x="0" y="181"/>
                      <a:pt x="0" y="181"/>
                    </a:cubicBezTo>
                    <a:cubicBezTo>
                      <a:pt x="0" y="232"/>
                      <a:pt x="0" y="232"/>
                      <a:pt x="0" y="232"/>
                    </a:cubicBezTo>
                    <a:cubicBezTo>
                      <a:pt x="198" y="34"/>
                      <a:pt x="198" y="34"/>
                      <a:pt x="198" y="34"/>
                    </a:cubicBezTo>
                    <a:cubicBezTo>
                      <a:pt x="201" y="30"/>
                      <a:pt x="204" y="26"/>
                      <a:pt x="205" y="21"/>
                    </a:cubicBezTo>
                    <a:cubicBezTo>
                      <a:pt x="207" y="15"/>
                      <a:pt x="205" y="9"/>
                      <a:pt x="201" y="5"/>
                    </a:cubicBezTo>
                    <a:cubicBezTo>
                      <a:pt x="198" y="2"/>
                      <a:pt x="194"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8" name="Google Shape;198;p13"/>
              <p:cNvSpPr/>
              <p:nvPr/>
            </p:nvSpPr>
            <p:spPr>
              <a:xfrm>
                <a:off x="1808163" y="1181100"/>
                <a:ext cx="261938" cy="258763"/>
              </a:xfrm>
              <a:custGeom>
                <a:avLst/>
                <a:gdLst/>
                <a:ahLst/>
                <a:cxnLst/>
                <a:rect l="l" t="t" r="r" b="b"/>
                <a:pathLst>
                  <a:path w="142" h="140" extrusionOk="0">
                    <a:moveTo>
                      <a:pt x="133" y="0"/>
                    </a:moveTo>
                    <a:cubicBezTo>
                      <a:pt x="130" y="0"/>
                      <a:pt x="127" y="1"/>
                      <a:pt x="125" y="4"/>
                    </a:cubicBezTo>
                    <a:cubicBezTo>
                      <a:pt x="0" y="128"/>
                      <a:pt x="0" y="128"/>
                      <a:pt x="0" y="128"/>
                    </a:cubicBezTo>
                    <a:cubicBezTo>
                      <a:pt x="3" y="129"/>
                      <a:pt x="6" y="130"/>
                      <a:pt x="8" y="132"/>
                    </a:cubicBezTo>
                    <a:cubicBezTo>
                      <a:pt x="10" y="134"/>
                      <a:pt x="12" y="137"/>
                      <a:pt x="12" y="140"/>
                    </a:cubicBezTo>
                    <a:cubicBezTo>
                      <a:pt x="137" y="16"/>
                      <a:pt x="137" y="16"/>
                      <a:pt x="137" y="16"/>
                    </a:cubicBezTo>
                    <a:cubicBezTo>
                      <a:pt x="141" y="11"/>
                      <a:pt x="142" y="5"/>
                      <a:pt x="138" y="2"/>
                    </a:cubicBezTo>
                    <a:cubicBezTo>
                      <a:pt x="137" y="1"/>
                      <a:pt x="135" y="0"/>
                      <a:pt x="13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199" name="Google Shape;199;p13"/>
              <p:cNvSpPr/>
              <p:nvPr/>
            </p:nvSpPr>
            <p:spPr>
              <a:xfrm>
                <a:off x="1938338" y="1255713"/>
                <a:ext cx="377825" cy="374650"/>
              </a:xfrm>
              <a:custGeom>
                <a:avLst/>
                <a:gdLst/>
                <a:ahLst/>
                <a:cxnLst/>
                <a:rect l="l" t="t" r="r" b="b"/>
                <a:pathLst>
                  <a:path w="205" h="204" extrusionOk="0">
                    <a:moveTo>
                      <a:pt x="193" y="0"/>
                    </a:moveTo>
                    <a:cubicBezTo>
                      <a:pt x="191" y="0"/>
                      <a:pt x="188" y="1"/>
                      <a:pt x="186" y="2"/>
                    </a:cubicBezTo>
                    <a:cubicBezTo>
                      <a:pt x="184" y="3"/>
                      <a:pt x="182" y="4"/>
                      <a:pt x="180" y="6"/>
                    </a:cubicBezTo>
                    <a:cubicBezTo>
                      <a:pt x="0" y="186"/>
                      <a:pt x="0" y="186"/>
                      <a:pt x="0" y="186"/>
                    </a:cubicBezTo>
                    <a:cubicBezTo>
                      <a:pt x="2" y="186"/>
                      <a:pt x="3" y="185"/>
                      <a:pt x="4" y="185"/>
                    </a:cubicBezTo>
                    <a:cubicBezTo>
                      <a:pt x="8" y="185"/>
                      <a:pt x="12" y="187"/>
                      <a:pt x="15" y="190"/>
                    </a:cubicBezTo>
                    <a:cubicBezTo>
                      <a:pt x="19" y="193"/>
                      <a:pt x="20" y="199"/>
                      <a:pt x="19" y="204"/>
                    </a:cubicBezTo>
                    <a:cubicBezTo>
                      <a:pt x="198" y="25"/>
                      <a:pt x="198" y="25"/>
                      <a:pt x="198" y="25"/>
                    </a:cubicBezTo>
                    <a:cubicBezTo>
                      <a:pt x="200" y="23"/>
                      <a:pt x="202" y="21"/>
                      <a:pt x="203" y="19"/>
                    </a:cubicBezTo>
                    <a:cubicBezTo>
                      <a:pt x="205" y="13"/>
                      <a:pt x="205" y="7"/>
                      <a:pt x="201" y="3"/>
                    </a:cubicBezTo>
                    <a:cubicBezTo>
                      <a:pt x="199" y="1"/>
                      <a:pt x="196" y="0"/>
                      <a:pt x="1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0" name="Google Shape;200;p13"/>
              <p:cNvSpPr/>
              <p:nvPr/>
            </p:nvSpPr>
            <p:spPr>
              <a:xfrm>
                <a:off x="2027238" y="1439863"/>
                <a:ext cx="427038" cy="425450"/>
              </a:xfrm>
              <a:custGeom>
                <a:avLst/>
                <a:gdLst/>
                <a:ahLst/>
                <a:cxnLst/>
                <a:rect l="l" t="t" r="r" b="b"/>
                <a:pathLst>
                  <a:path w="232" h="231" extrusionOk="0">
                    <a:moveTo>
                      <a:pt x="221" y="0"/>
                    </a:moveTo>
                    <a:cubicBezTo>
                      <a:pt x="217" y="0"/>
                      <a:pt x="213" y="2"/>
                      <a:pt x="209" y="6"/>
                    </a:cubicBezTo>
                    <a:cubicBezTo>
                      <a:pt x="0" y="214"/>
                      <a:pt x="0" y="214"/>
                      <a:pt x="0" y="214"/>
                    </a:cubicBezTo>
                    <a:cubicBezTo>
                      <a:pt x="3" y="213"/>
                      <a:pt x="5" y="213"/>
                      <a:pt x="7" y="213"/>
                    </a:cubicBezTo>
                    <a:cubicBezTo>
                      <a:pt x="11" y="213"/>
                      <a:pt x="14" y="214"/>
                      <a:pt x="16" y="216"/>
                    </a:cubicBezTo>
                    <a:cubicBezTo>
                      <a:pt x="19" y="220"/>
                      <a:pt x="20" y="226"/>
                      <a:pt x="17" y="231"/>
                    </a:cubicBezTo>
                    <a:cubicBezTo>
                      <a:pt x="226" y="22"/>
                      <a:pt x="226" y="22"/>
                      <a:pt x="226" y="22"/>
                    </a:cubicBezTo>
                    <a:cubicBezTo>
                      <a:pt x="230" y="18"/>
                      <a:pt x="232" y="13"/>
                      <a:pt x="231" y="9"/>
                    </a:cubicBezTo>
                    <a:cubicBezTo>
                      <a:pt x="231" y="7"/>
                      <a:pt x="230" y="5"/>
                      <a:pt x="229" y="3"/>
                    </a:cubicBezTo>
                    <a:cubicBezTo>
                      <a:pt x="227" y="2"/>
                      <a:pt x="225" y="1"/>
                      <a:pt x="223" y="0"/>
                    </a:cubicBezTo>
                    <a:cubicBezTo>
                      <a:pt x="222" y="0"/>
                      <a:pt x="222" y="0"/>
                      <a:pt x="2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1" name="Google Shape;201;p13"/>
              <p:cNvSpPr/>
              <p:nvPr/>
            </p:nvSpPr>
            <p:spPr>
              <a:xfrm>
                <a:off x="2184400" y="1619250"/>
                <a:ext cx="415925" cy="411163"/>
              </a:xfrm>
              <a:custGeom>
                <a:avLst/>
                <a:gdLst/>
                <a:ahLst/>
                <a:cxnLst/>
                <a:rect l="l" t="t" r="r" b="b"/>
                <a:pathLst>
                  <a:path w="226" h="223" extrusionOk="0">
                    <a:moveTo>
                      <a:pt x="215" y="0"/>
                    </a:moveTo>
                    <a:cubicBezTo>
                      <a:pt x="211" y="0"/>
                      <a:pt x="207" y="1"/>
                      <a:pt x="204" y="5"/>
                    </a:cubicBezTo>
                    <a:cubicBezTo>
                      <a:pt x="5" y="203"/>
                      <a:pt x="5" y="203"/>
                      <a:pt x="5" y="203"/>
                    </a:cubicBezTo>
                    <a:cubicBezTo>
                      <a:pt x="2" y="207"/>
                      <a:pt x="0" y="211"/>
                      <a:pt x="0" y="215"/>
                    </a:cubicBezTo>
                    <a:cubicBezTo>
                      <a:pt x="3" y="215"/>
                      <a:pt x="5" y="216"/>
                      <a:pt x="6" y="218"/>
                    </a:cubicBezTo>
                    <a:cubicBezTo>
                      <a:pt x="8" y="219"/>
                      <a:pt x="9" y="221"/>
                      <a:pt x="9" y="223"/>
                    </a:cubicBezTo>
                    <a:cubicBezTo>
                      <a:pt x="9" y="223"/>
                      <a:pt x="10" y="223"/>
                      <a:pt x="10" y="223"/>
                    </a:cubicBezTo>
                    <a:cubicBezTo>
                      <a:pt x="10" y="223"/>
                      <a:pt x="11" y="223"/>
                      <a:pt x="11" y="223"/>
                    </a:cubicBezTo>
                    <a:cubicBezTo>
                      <a:pt x="15" y="223"/>
                      <a:pt x="18" y="221"/>
                      <a:pt x="21" y="219"/>
                    </a:cubicBezTo>
                    <a:cubicBezTo>
                      <a:pt x="219" y="20"/>
                      <a:pt x="219" y="20"/>
                      <a:pt x="219" y="20"/>
                    </a:cubicBezTo>
                    <a:cubicBezTo>
                      <a:pt x="225" y="15"/>
                      <a:pt x="226" y="7"/>
                      <a:pt x="221" y="2"/>
                    </a:cubicBezTo>
                    <a:cubicBezTo>
                      <a:pt x="220" y="1"/>
                      <a:pt x="217" y="0"/>
                      <a:pt x="21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2" name="Google Shape;202;p13"/>
              <p:cNvSpPr/>
              <p:nvPr/>
            </p:nvSpPr>
            <p:spPr>
              <a:xfrm>
                <a:off x="2351088" y="1789113"/>
                <a:ext cx="400050" cy="393700"/>
              </a:xfrm>
              <a:custGeom>
                <a:avLst/>
                <a:gdLst/>
                <a:ahLst/>
                <a:cxnLst/>
                <a:rect l="l" t="t" r="r" b="b"/>
                <a:pathLst>
                  <a:path w="217" h="214" extrusionOk="0">
                    <a:moveTo>
                      <a:pt x="207" y="0"/>
                    </a:moveTo>
                    <a:cubicBezTo>
                      <a:pt x="203" y="0"/>
                      <a:pt x="199" y="2"/>
                      <a:pt x="196" y="5"/>
                    </a:cubicBezTo>
                    <a:cubicBezTo>
                      <a:pt x="7" y="195"/>
                      <a:pt x="7" y="195"/>
                      <a:pt x="7" y="195"/>
                    </a:cubicBezTo>
                    <a:cubicBezTo>
                      <a:pt x="1" y="200"/>
                      <a:pt x="0" y="207"/>
                      <a:pt x="4" y="211"/>
                    </a:cubicBezTo>
                    <a:cubicBezTo>
                      <a:pt x="6" y="213"/>
                      <a:pt x="9" y="214"/>
                      <a:pt x="11" y="214"/>
                    </a:cubicBezTo>
                    <a:cubicBezTo>
                      <a:pt x="12" y="214"/>
                      <a:pt x="12" y="214"/>
                      <a:pt x="12" y="214"/>
                    </a:cubicBezTo>
                    <a:cubicBezTo>
                      <a:pt x="16" y="214"/>
                      <a:pt x="19" y="212"/>
                      <a:pt x="21" y="209"/>
                    </a:cubicBezTo>
                    <a:cubicBezTo>
                      <a:pt x="211" y="20"/>
                      <a:pt x="211" y="20"/>
                      <a:pt x="211" y="20"/>
                    </a:cubicBezTo>
                    <a:cubicBezTo>
                      <a:pt x="216" y="15"/>
                      <a:pt x="217" y="7"/>
                      <a:pt x="213" y="3"/>
                    </a:cubicBezTo>
                    <a:cubicBezTo>
                      <a:pt x="211" y="1"/>
                      <a:pt x="209" y="0"/>
                      <a:pt x="20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3" name="Google Shape;203;p13"/>
              <p:cNvSpPr/>
              <p:nvPr/>
            </p:nvSpPr>
            <p:spPr>
              <a:xfrm>
                <a:off x="2519363" y="1954213"/>
                <a:ext cx="388938" cy="385763"/>
              </a:xfrm>
              <a:custGeom>
                <a:avLst/>
                <a:gdLst/>
                <a:ahLst/>
                <a:cxnLst/>
                <a:rect l="l" t="t" r="r" b="b"/>
                <a:pathLst>
                  <a:path w="211" h="209" extrusionOk="0">
                    <a:moveTo>
                      <a:pt x="201" y="0"/>
                    </a:moveTo>
                    <a:cubicBezTo>
                      <a:pt x="197" y="0"/>
                      <a:pt x="194" y="2"/>
                      <a:pt x="191" y="5"/>
                    </a:cubicBezTo>
                    <a:cubicBezTo>
                      <a:pt x="6" y="190"/>
                      <a:pt x="6" y="190"/>
                      <a:pt x="6" y="190"/>
                    </a:cubicBezTo>
                    <a:cubicBezTo>
                      <a:pt x="0" y="195"/>
                      <a:pt x="0" y="203"/>
                      <a:pt x="3" y="207"/>
                    </a:cubicBezTo>
                    <a:cubicBezTo>
                      <a:pt x="5" y="208"/>
                      <a:pt x="7" y="209"/>
                      <a:pt x="10" y="209"/>
                    </a:cubicBezTo>
                    <a:cubicBezTo>
                      <a:pt x="10" y="209"/>
                      <a:pt x="11" y="209"/>
                      <a:pt x="11" y="209"/>
                    </a:cubicBezTo>
                    <a:cubicBezTo>
                      <a:pt x="14" y="209"/>
                      <a:pt x="17" y="207"/>
                      <a:pt x="20" y="205"/>
                    </a:cubicBezTo>
                    <a:cubicBezTo>
                      <a:pt x="205" y="19"/>
                      <a:pt x="205" y="19"/>
                      <a:pt x="205" y="19"/>
                    </a:cubicBezTo>
                    <a:cubicBezTo>
                      <a:pt x="210" y="14"/>
                      <a:pt x="211" y="7"/>
                      <a:pt x="207" y="3"/>
                    </a:cubicBezTo>
                    <a:cubicBezTo>
                      <a:pt x="206" y="1"/>
                      <a:pt x="203" y="0"/>
                      <a:pt x="20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4" name="Google Shape;204;p13"/>
              <p:cNvSpPr/>
              <p:nvPr/>
            </p:nvSpPr>
            <p:spPr>
              <a:xfrm>
                <a:off x="2760663" y="2125663"/>
                <a:ext cx="300038" cy="298450"/>
              </a:xfrm>
              <a:custGeom>
                <a:avLst/>
                <a:gdLst/>
                <a:ahLst/>
                <a:cxnLst/>
                <a:rect l="l" t="t" r="r" b="b"/>
                <a:pathLst>
                  <a:path w="163" h="162" extrusionOk="0">
                    <a:moveTo>
                      <a:pt x="153" y="0"/>
                    </a:moveTo>
                    <a:cubicBezTo>
                      <a:pt x="150" y="0"/>
                      <a:pt x="146" y="1"/>
                      <a:pt x="143" y="4"/>
                    </a:cubicBezTo>
                    <a:cubicBezTo>
                      <a:pt x="0" y="148"/>
                      <a:pt x="0" y="148"/>
                      <a:pt x="0" y="148"/>
                    </a:cubicBezTo>
                    <a:cubicBezTo>
                      <a:pt x="3" y="148"/>
                      <a:pt x="7" y="149"/>
                      <a:pt x="9" y="152"/>
                    </a:cubicBezTo>
                    <a:cubicBezTo>
                      <a:pt x="12" y="155"/>
                      <a:pt x="13" y="158"/>
                      <a:pt x="13" y="162"/>
                    </a:cubicBezTo>
                    <a:cubicBezTo>
                      <a:pt x="157" y="18"/>
                      <a:pt x="157" y="18"/>
                      <a:pt x="157" y="18"/>
                    </a:cubicBezTo>
                    <a:cubicBezTo>
                      <a:pt x="162" y="13"/>
                      <a:pt x="163" y="6"/>
                      <a:pt x="159" y="2"/>
                    </a:cubicBezTo>
                    <a:cubicBezTo>
                      <a:pt x="157" y="1"/>
                      <a:pt x="155" y="0"/>
                      <a:pt x="1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5" name="Google Shape;205;p13"/>
              <p:cNvSpPr/>
              <p:nvPr/>
            </p:nvSpPr>
            <p:spPr>
              <a:xfrm>
                <a:off x="2927350" y="2297113"/>
                <a:ext cx="285750" cy="280988"/>
              </a:xfrm>
              <a:custGeom>
                <a:avLst/>
                <a:gdLst/>
                <a:ahLst/>
                <a:cxnLst/>
                <a:rect l="l" t="t" r="r" b="b"/>
                <a:pathLst>
                  <a:path w="155" h="153" extrusionOk="0">
                    <a:moveTo>
                      <a:pt x="146" y="0"/>
                    </a:moveTo>
                    <a:cubicBezTo>
                      <a:pt x="143" y="0"/>
                      <a:pt x="139" y="1"/>
                      <a:pt x="137" y="4"/>
                    </a:cubicBezTo>
                    <a:cubicBezTo>
                      <a:pt x="0" y="140"/>
                      <a:pt x="0" y="140"/>
                      <a:pt x="0" y="140"/>
                    </a:cubicBezTo>
                    <a:cubicBezTo>
                      <a:pt x="4" y="140"/>
                      <a:pt x="7" y="142"/>
                      <a:pt x="9" y="144"/>
                    </a:cubicBezTo>
                    <a:cubicBezTo>
                      <a:pt x="12" y="147"/>
                      <a:pt x="13" y="150"/>
                      <a:pt x="13" y="153"/>
                    </a:cubicBezTo>
                    <a:cubicBezTo>
                      <a:pt x="150" y="17"/>
                      <a:pt x="150" y="17"/>
                      <a:pt x="150" y="17"/>
                    </a:cubicBezTo>
                    <a:cubicBezTo>
                      <a:pt x="154" y="12"/>
                      <a:pt x="155" y="5"/>
                      <a:pt x="152" y="2"/>
                    </a:cubicBezTo>
                    <a:cubicBezTo>
                      <a:pt x="150" y="0"/>
                      <a:pt x="148" y="0"/>
                      <a:pt x="14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6" name="Google Shape;206;p13"/>
              <p:cNvSpPr/>
              <p:nvPr/>
            </p:nvSpPr>
            <p:spPr>
              <a:xfrm>
                <a:off x="1704975" y="958850"/>
                <a:ext cx="101600" cy="149225"/>
              </a:xfrm>
              <a:custGeom>
                <a:avLst/>
                <a:gdLst/>
                <a:ahLst/>
                <a:cxnLst/>
                <a:rect l="l" t="t" r="r" b="b"/>
                <a:pathLst>
                  <a:path w="55" h="81" extrusionOk="0">
                    <a:moveTo>
                      <a:pt x="38" y="0"/>
                    </a:moveTo>
                    <a:cubicBezTo>
                      <a:pt x="32" y="0"/>
                      <a:pt x="26" y="3"/>
                      <a:pt x="20" y="8"/>
                    </a:cubicBezTo>
                    <a:cubicBezTo>
                      <a:pt x="0" y="29"/>
                      <a:pt x="0" y="29"/>
                      <a:pt x="0" y="29"/>
                    </a:cubicBezTo>
                    <a:cubicBezTo>
                      <a:pt x="0" y="81"/>
                      <a:pt x="0" y="81"/>
                      <a:pt x="0" y="81"/>
                    </a:cubicBezTo>
                    <a:cubicBezTo>
                      <a:pt x="46" y="34"/>
                      <a:pt x="46" y="34"/>
                      <a:pt x="46" y="34"/>
                    </a:cubicBezTo>
                    <a:cubicBezTo>
                      <a:pt x="53" y="28"/>
                      <a:pt x="55" y="20"/>
                      <a:pt x="54" y="13"/>
                    </a:cubicBezTo>
                    <a:cubicBezTo>
                      <a:pt x="54" y="10"/>
                      <a:pt x="52" y="7"/>
                      <a:pt x="50" y="5"/>
                    </a:cubicBezTo>
                    <a:cubicBezTo>
                      <a:pt x="48" y="2"/>
                      <a:pt x="45" y="1"/>
                      <a:pt x="42" y="0"/>
                    </a:cubicBezTo>
                    <a:cubicBezTo>
                      <a:pt x="41" y="0"/>
                      <a:pt x="40" y="0"/>
                      <a:pt x="3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7" name="Google Shape;207;p13"/>
              <p:cNvSpPr/>
              <p:nvPr/>
            </p:nvSpPr>
            <p:spPr>
              <a:xfrm>
                <a:off x="1704975" y="1139825"/>
                <a:ext cx="244475" cy="287338"/>
              </a:xfrm>
              <a:custGeom>
                <a:avLst/>
                <a:gdLst/>
                <a:ahLst/>
                <a:cxnLst/>
                <a:rect l="l" t="t" r="r" b="b"/>
                <a:pathLst>
                  <a:path w="133" h="156" extrusionOk="0">
                    <a:moveTo>
                      <a:pt x="117" y="0"/>
                    </a:moveTo>
                    <a:cubicBezTo>
                      <a:pt x="115" y="0"/>
                      <a:pt x="114" y="0"/>
                      <a:pt x="112" y="0"/>
                    </a:cubicBezTo>
                    <a:cubicBezTo>
                      <a:pt x="108" y="1"/>
                      <a:pt x="103" y="4"/>
                      <a:pt x="100" y="7"/>
                    </a:cubicBezTo>
                    <a:cubicBezTo>
                      <a:pt x="0" y="107"/>
                      <a:pt x="0" y="107"/>
                      <a:pt x="0" y="107"/>
                    </a:cubicBezTo>
                    <a:cubicBezTo>
                      <a:pt x="0" y="156"/>
                      <a:pt x="0" y="156"/>
                      <a:pt x="0" y="156"/>
                    </a:cubicBezTo>
                    <a:cubicBezTo>
                      <a:pt x="124" y="32"/>
                      <a:pt x="124" y="32"/>
                      <a:pt x="124" y="32"/>
                    </a:cubicBezTo>
                    <a:cubicBezTo>
                      <a:pt x="128" y="28"/>
                      <a:pt x="131" y="24"/>
                      <a:pt x="132" y="19"/>
                    </a:cubicBezTo>
                    <a:cubicBezTo>
                      <a:pt x="133" y="14"/>
                      <a:pt x="132" y="8"/>
                      <a:pt x="128" y="4"/>
                    </a:cubicBezTo>
                    <a:cubicBezTo>
                      <a:pt x="125" y="1"/>
                      <a:pt x="121" y="0"/>
                      <a:pt x="1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8" name="Google Shape;208;p13"/>
              <p:cNvSpPr/>
              <p:nvPr/>
            </p:nvSpPr>
            <p:spPr>
              <a:xfrm>
                <a:off x="1738313" y="1373188"/>
                <a:ext cx="300038" cy="298450"/>
              </a:xfrm>
              <a:custGeom>
                <a:avLst/>
                <a:gdLst/>
                <a:ahLst/>
                <a:cxnLst/>
                <a:rect l="l" t="t" r="r" b="b"/>
                <a:pathLst>
                  <a:path w="163" h="162" extrusionOk="0">
                    <a:moveTo>
                      <a:pt x="150" y="0"/>
                    </a:moveTo>
                    <a:cubicBezTo>
                      <a:pt x="147" y="0"/>
                      <a:pt x="145" y="1"/>
                      <a:pt x="142" y="2"/>
                    </a:cubicBezTo>
                    <a:cubicBezTo>
                      <a:pt x="140" y="3"/>
                      <a:pt x="138" y="4"/>
                      <a:pt x="137" y="6"/>
                    </a:cubicBezTo>
                    <a:cubicBezTo>
                      <a:pt x="0" y="143"/>
                      <a:pt x="0" y="143"/>
                      <a:pt x="0" y="143"/>
                    </a:cubicBezTo>
                    <a:cubicBezTo>
                      <a:pt x="0" y="143"/>
                      <a:pt x="0" y="143"/>
                      <a:pt x="0" y="143"/>
                    </a:cubicBezTo>
                    <a:cubicBezTo>
                      <a:pt x="6" y="143"/>
                      <a:pt x="10" y="145"/>
                      <a:pt x="14" y="148"/>
                    </a:cubicBezTo>
                    <a:cubicBezTo>
                      <a:pt x="17" y="152"/>
                      <a:pt x="19" y="157"/>
                      <a:pt x="19" y="162"/>
                    </a:cubicBezTo>
                    <a:cubicBezTo>
                      <a:pt x="156" y="25"/>
                      <a:pt x="156" y="25"/>
                      <a:pt x="156" y="25"/>
                    </a:cubicBezTo>
                    <a:cubicBezTo>
                      <a:pt x="158" y="24"/>
                      <a:pt x="159" y="22"/>
                      <a:pt x="160" y="20"/>
                    </a:cubicBezTo>
                    <a:cubicBezTo>
                      <a:pt x="163" y="14"/>
                      <a:pt x="163" y="7"/>
                      <a:pt x="159" y="3"/>
                    </a:cubicBezTo>
                    <a:cubicBezTo>
                      <a:pt x="156" y="1"/>
                      <a:pt x="153"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09" name="Google Shape;209;p13"/>
              <p:cNvSpPr/>
              <p:nvPr/>
            </p:nvSpPr>
            <p:spPr>
              <a:xfrm>
                <a:off x="1874838" y="1550988"/>
                <a:ext cx="304800" cy="306388"/>
              </a:xfrm>
              <a:custGeom>
                <a:avLst/>
                <a:gdLst/>
                <a:ahLst/>
                <a:cxnLst/>
                <a:rect l="l" t="t" r="r" b="b"/>
                <a:pathLst>
                  <a:path w="166" h="166" extrusionOk="0">
                    <a:moveTo>
                      <a:pt x="155" y="0"/>
                    </a:moveTo>
                    <a:cubicBezTo>
                      <a:pt x="153" y="0"/>
                      <a:pt x="150" y="1"/>
                      <a:pt x="148" y="2"/>
                    </a:cubicBezTo>
                    <a:cubicBezTo>
                      <a:pt x="146" y="3"/>
                      <a:pt x="144" y="4"/>
                      <a:pt x="142" y="6"/>
                    </a:cubicBezTo>
                    <a:cubicBezTo>
                      <a:pt x="0" y="148"/>
                      <a:pt x="0" y="148"/>
                      <a:pt x="0" y="148"/>
                    </a:cubicBezTo>
                    <a:cubicBezTo>
                      <a:pt x="0" y="148"/>
                      <a:pt x="0" y="148"/>
                      <a:pt x="0" y="148"/>
                    </a:cubicBezTo>
                    <a:cubicBezTo>
                      <a:pt x="5" y="148"/>
                      <a:pt x="9" y="150"/>
                      <a:pt x="13" y="153"/>
                    </a:cubicBezTo>
                    <a:cubicBezTo>
                      <a:pt x="16" y="157"/>
                      <a:pt x="18" y="161"/>
                      <a:pt x="18" y="166"/>
                    </a:cubicBezTo>
                    <a:cubicBezTo>
                      <a:pt x="160" y="24"/>
                      <a:pt x="160" y="24"/>
                      <a:pt x="160" y="24"/>
                    </a:cubicBezTo>
                    <a:cubicBezTo>
                      <a:pt x="162" y="22"/>
                      <a:pt x="163" y="20"/>
                      <a:pt x="164" y="18"/>
                    </a:cubicBezTo>
                    <a:cubicBezTo>
                      <a:pt x="166" y="13"/>
                      <a:pt x="166" y="7"/>
                      <a:pt x="163" y="4"/>
                    </a:cubicBezTo>
                    <a:cubicBezTo>
                      <a:pt x="160" y="1"/>
                      <a:pt x="158"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0" name="Google Shape;210;p13"/>
              <p:cNvSpPr/>
              <p:nvPr/>
            </p:nvSpPr>
            <p:spPr>
              <a:xfrm>
                <a:off x="2028825" y="1738313"/>
                <a:ext cx="292100" cy="285750"/>
              </a:xfrm>
              <a:custGeom>
                <a:avLst/>
                <a:gdLst/>
                <a:ahLst/>
                <a:cxnLst/>
                <a:rect l="l" t="t" r="r" b="b"/>
                <a:pathLst>
                  <a:path w="158" h="156" extrusionOk="0">
                    <a:moveTo>
                      <a:pt x="147" y="0"/>
                    </a:moveTo>
                    <a:cubicBezTo>
                      <a:pt x="143" y="0"/>
                      <a:pt x="139" y="1"/>
                      <a:pt x="136" y="5"/>
                    </a:cubicBezTo>
                    <a:cubicBezTo>
                      <a:pt x="0" y="140"/>
                      <a:pt x="0" y="140"/>
                      <a:pt x="0" y="140"/>
                    </a:cubicBezTo>
                    <a:cubicBezTo>
                      <a:pt x="5" y="140"/>
                      <a:pt x="9" y="142"/>
                      <a:pt x="12" y="145"/>
                    </a:cubicBezTo>
                    <a:cubicBezTo>
                      <a:pt x="15" y="148"/>
                      <a:pt x="16" y="152"/>
                      <a:pt x="16" y="156"/>
                    </a:cubicBezTo>
                    <a:cubicBezTo>
                      <a:pt x="152" y="21"/>
                      <a:pt x="152" y="21"/>
                      <a:pt x="152" y="21"/>
                    </a:cubicBezTo>
                    <a:cubicBezTo>
                      <a:pt x="157" y="15"/>
                      <a:pt x="158" y="7"/>
                      <a:pt x="154" y="2"/>
                    </a:cubicBezTo>
                    <a:cubicBezTo>
                      <a:pt x="152" y="0"/>
                      <a:pt x="150" y="0"/>
                      <a:pt x="14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1" name="Google Shape;211;p13"/>
              <p:cNvSpPr/>
              <p:nvPr/>
            </p:nvSpPr>
            <p:spPr>
              <a:xfrm>
                <a:off x="2284413" y="1906588"/>
                <a:ext cx="188913" cy="187325"/>
              </a:xfrm>
              <a:custGeom>
                <a:avLst/>
                <a:gdLst/>
                <a:ahLst/>
                <a:cxnLst/>
                <a:rect l="l" t="t" r="r" b="b"/>
                <a:pathLst>
                  <a:path w="103" h="102" extrusionOk="0">
                    <a:moveTo>
                      <a:pt x="92" y="0"/>
                    </a:moveTo>
                    <a:cubicBezTo>
                      <a:pt x="88" y="0"/>
                      <a:pt x="84" y="2"/>
                      <a:pt x="81" y="5"/>
                    </a:cubicBezTo>
                    <a:cubicBezTo>
                      <a:pt x="0" y="86"/>
                      <a:pt x="0" y="86"/>
                      <a:pt x="0" y="86"/>
                    </a:cubicBezTo>
                    <a:cubicBezTo>
                      <a:pt x="3" y="87"/>
                      <a:pt x="7" y="89"/>
                      <a:pt x="10" y="92"/>
                    </a:cubicBezTo>
                    <a:cubicBezTo>
                      <a:pt x="12" y="95"/>
                      <a:pt x="14" y="98"/>
                      <a:pt x="15" y="102"/>
                    </a:cubicBezTo>
                    <a:cubicBezTo>
                      <a:pt x="97" y="20"/>
                      <a:pt x="97" y="20"/>
                      <a:pt x="97" y="20"/>
                    </a:cubicBezTo>
                    <a:cubicBezTo>
                      <a:pt x="102" y="15"/>
                      <a:pt x="103" y="7"/>
                      <a:pt x="99" y="3"/>
                    </a:cubicBezTo>
                    <a:cubicBezTo>
                      <a:pt x="97" y="1"/>
                      <a:pt x="94"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2" name="Google Shape;212;p13"/>
              <p:cNvSpPr/>
              <p:nvPr/>
            </p:nvSpPr>
            <p:spPr>
              <a:xfrm>
                <a:off x="2430463" y="2078038"/>
                <a:ext cx="193675" cy="188913"/>
              </a:xfrm>
              <a:custGeom>
                <a:avLst/>
                <a:gdLst/>
                <a:ahLst/>
                <a:cxnLst/>
                <a:rect l="l" t="t" r="r" b="b"/>
                <a:pathLst>
                  <a:path w="105" h="103" extrusionOk="0">
                    <a:moveTo>
                      <a:pt x="95" y="0"/>
                    </a:moveTo>
                    <a:cubicBezTo>
                      <a:pt x="91" y="0"/>
                      <a:pt x="88" y="1"/>
                      <a:pt x="85" y="4"/>
                    </a:cubicBezTo>
                    <a:cubicBezTo>
                      <a:pt x="0" y="88"/>
                      <a:pt x="0" y="88"/>
                      <a:pt x="0" y="88"/>
                    </a:cubicBezTo>
                    <a:cubicBezTo>
                      <a:pt x="4" y="89"/>
                      <a:pt x="7" y="91"/>
                      <a:pt x="10" y="94"/>
                    </a:cubicBezTo>
                    <a:cubicBezTo>
                      <a:pt x="13" y="96"/>
                      <a:pt x="14" y="100"/>
                      <a:pt x="15" y="103"/>
                    </a:cubicBezTo>
                    <a:cubicBezTo>
                      <a:pt x="99" y="19"/>
                      <a:pt x="99" y="19"/>
                      <a:pt x="99" y="19"/>
                    </a:cubicBezTo>
                    <a:cubicBezTo>
                      <a:pt x="105" y="14"/>
                      <a:pt x="105" y="6"/>
                      <a:pt x="101" y="2"/>
                    </a:cubicBezTo>
                    <a:cubicBezTo>
                      <a:pt x="100" y="0"/>
                      <a:pt x="97" y="0"/>
                      <a:pt x="9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3" name="Google Shape;213;p13"/>
              <p:cNvSpPr/>
              <p:nvPr/>
            </p:nvSpPr>
            <p:spPr>
              <a:xfrm>
                <a:off x="2465388" y="2243138"/>
                <a:ext cx="317500" cy="311150"/>
              </a:xfrm>
              <a:custGeom>
                <a:avLst/>
                <a:gdLst/>
                <a:ahLst/>
                <a:cxnLst/>
                <a:rect l="l" t="t" r="r" b="b"/>
                <a:pathLst>
                  <a:path w="172" h="169" extrusionOk="0">
                    <a:moveTo>
                      <a:pt x="161" y="0"/>
                    </a:moveTo>
                    <a:cubicBezTo>
                      <a:pt x="158" y="0"/>
                      <a:pt x="154" y="1"/>
                      <a:pt x="151" y="4"/>
                    </a:cubicBezTo>
                    <a:cubicBezTo>
                      <a:pt x="0" y="155"/>
                      <a:pt x="0" y="155"/>
                      <a:pt x="0" y="155"/>
                    </a:cubicBezTo>
                    <a:cubicBezTo>
                      <a:pt x="4" y="155"/>
                      <a:pt x="8" y="156"/>
                      <a:pt x="11" y="159"/>
                    </a:cubicBezTo>
                    <a:cubicBezTo>
                      <a:pt x="13" y="162"/>
                      <a:pt x="15" y="165"/>
                      <a:pt x="15" y="169"/>
                    </a:cubicBezTo>
                    <a:cubicBezTo>
                      <a:pt x="166" y="19"/>
                      <a:pt x="166" y="19"/>
                      <a:pt x="166" y="19"/>
                    </a:cubicBezTo>
                    <a:cubicBezTo>
                      <a:pt x="171" y="14"/>
                      <a:pt x="172" y="6"/>
                      <a:pt x="168" y="2"/>
                    </a:cubicBezTo>
                    <a:cubicBezTo>
                      <a:pt x="166" y="0"/>
                      <a:pt x="164" y="0"/>
                      <a:pt x="1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4" name="Google Shape;214;p13"/>
              <p:cNvSpPr/>
              <p:nvPr/>
            </p:nvSpPr>
            <p:spPr>
              <a:xfrm>
                <a:off x="2674938" y="2266950"/>
                <a:ext cx="404813" cy="401638"/>
              </a:xfrm>
              <a:custGeom>
                <a:avLst/>
                <a:gdLst/>
                <a:ahLst/>
                <a:cxnLst/>
                <a:rect l="l" t="t" r="r" b="b"/>
                <a:pathLst>
                  <a:path w="220" h="218" extrusionOk="0">
                    <a:moveTo>
                      <a:pt x="204" y="0"/>
                    </a:moveTo>
                    <a:cubicBezTo>
                      <a:pt x="198" y="0"/>
                      <a:pt x="192" y="2"/>
                      <a:pt x="187" y="7"/>
                    </a:cubicBezTo>
                    <a:cubicBezTo>
                      <a:pt x="0" y="194"/>
                      <a:pt x="0" y="194"/>
                      <a:pt x="0" y="194"/>
                    </a:cubicBezTo>
                    <a:cubicBezTo>
                      <a:pt x="3" y="193"/>
                      <a:pt x="6" y="192"/>
                      <a:pt x="9" y="192"/>
                    </a:cubicBezTo>
                    <a:cubicBezTo>
                      <a:pt x="14" y="192"/>
                      <a:pt x="18" y="194"/>
                      <a:pt x="22" y="197"/>
                    </a:cubicBezTo>
                    <a:cubicBezTo>
                      <a:pt x="27" y="203"/>
                      <a:pt x="28" y="211"/>
                      <a:pt x="25" y="218"/>
                    </a:cubicBezTo>
                    <a:cubicBezTo>
                      <a:pt x="211" y="32"/>
                      <a:pt x="211" y="32"/>
                      <a:pt x="211" y="32"/>
                    </a:cubicBezTo>
                    <a:cubicBezTo>
                      <a:pt x="217" y="26"/>
                      <a:pt x="220" y="19"/>
                      <a:pt x="219" y="13"/>
                    </a:cubicBezTo>
                    <a:cubicBezTo>
                      <a:pt x="219" y="9"/>
                      <a:pt x="217" y="6"/>
                      <a:pt x="215" y="4"/>
                    </a:cubicBezTo>
                    <a:cubicBezTo>
                      <a:pt x="213" y="2"/>
                      <a:pt x="210" y="0"/>
                      <a:pt x="206" y="0"/>
                    </a:cubicBezTo>
                    <a:cubicBezTo>
                      <a:pt x="206" y="0"/>
                      <a:pt x="205" y="0"/>
                      <a:pt x="20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5" name="Google Shape;215;p13"/>
              <p:cNvSpPr/>
              <p:nvPr/>
            </p:nvSpPr>
            <p:spPr>
              <a:xfrm>
                <a:off x="2840038" y="2424113"/>
                <a:ext cx="404813" cy="403225"/>
              </a:xfrm>
              <a:custGeom>
                <a:avLst/>
                <a:gdLst/>
                <a:ahLst/>
                <a:cxnLst/>
                <a:rect l="l" t="t" r="r" b="b"/>
                <a:pathLst>
                  <a:path w="220" h="219" extrusionOk="0">
                    <a:moveTo>
                      <a:pt x="204" y="0"/>
                    </a:moveTo>
                    <a:cubicBezTo>
                      <a:pt x="198" y="0"/>
                      <a:pt x="191" y="2"/>
                      <a:pt x="186" y="8"/>
                    </a:cubicBezTo>
                    <a:cubicBezTo>
                      <a:pt x="0" y="194"/>
                      <a:pt x="0" y="194"/>
                      <a:pt x="0" y="194"/>
                    </a:cubicBezTo>
                    <a:cubicBezTo>
                      <a:pt x="3" y="193"/>
                      <a:pt x="6" y="192"/>
                      <a:pt x="8" y="192"/>
                    </a:cubicBezTo>
                    <a:cubicBezTo>
                      <a:pt x="14" y="192"/>
                      <a:pt x="18" y="194"/>
                      <a:pt x="22" y="197"/>
                    </a:cubicBezTo>
                    <a:cubicBezTo>
                      <a:pt x="27" y="203"/>
                      <a:pt x="28" y="211"/>
                      <a:pt x="25" y="219"/>
                    </a:cubicBezTo>
                    <a:cubicBezTo>
                      <a:pt x="211" y="33"/>
                      <a:pt x="211" y="33"/>
                      <a:pt x="211" y="33"/>
                    </a:cubicBezTo>
                    <a:cubicBezTo>
                      <a:pt x="217" y="27"/>
                      <a:pt x="220" y="19"/>
                      <a:pt x="219" y="12"/>
                    </a:cubicBezTo>
                    <a:cubicBezTo>
                      <a:pt x="218" y="9"/>
                      <a:pt x="217" y="6"/>
                      <a:pt x="215" y="4"/>
                    </a:cubicBezTo>
                    <a:cubicBezTo>
                      <a:pt x="213" y="2"/>
                      <a:pt x="210" y="1"/>
                      <a:pt x="207" y="0"/>
                    </a:cubicBezTo>
                    <a:cubicBezTo>
                      <a:pt x="206" y="0"/>
                      <a:pt x="205" y="0"/>
                      <a:pt x="20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6" name="Google Shape;216;p13"/>
              <p:cNvSpPr/>
              <p:nvPr/>
            </p:nvSpPr>
            <p:spPr>
              <a:xfrm>
                <a:off x="1704975" y="1417638"/>
                <a:ext cx="127000" cy="173038"/>
              </a:xfrm>
              <a:custGeom>
                <a:avLst/>
                <a:gdLst/>
                <a:ahLst/>
                <a:cxnLst/>
                <a:rect l="l" t="t" r="r" b="b"/>
                <a:pathLst>
                  <a:path w="69" h="94" extrusionOk="0">
                    <a:moveTo>
                      <a:pt x="53" y="0"/>
                    </a:moveTo>
                    <a:cubicBezTo>
                      <a:pt x="47" y="0"/>
                      <a:pt x="40" y="3"/>
                      <a:pt x="35" y="8"/>
                    </a:cubicBezTo>
                    <a:cubicBezTo>
                      <a:pt x="0" y="43"/>
                      <a:pt x="0" y="43"/>
                      <a:pt x="0" y="43"/>
                    </a:cubicBezTo>
                    <a:cubicBezTo>
                      <a:pt x="0" y="94"/>
                      <a:pt x="0" y="94"/>
                      <a:pt x="0" y="94"/>
                    </a:cubicBezTo>
                    <a:cubicBezTo>
                      <a:pt x="60" y="33"/>
                      <a:pt x="60" y="33"/>
                      <a:pt x="60" y="33"/>
                    </a:cubicBezTo>
                    <a:cubicBezTo>
                      <a:pt x="67" y="27"/>
                      <a:pt x="69" y="19"/>
                      <a:pt x="68" y="12"/>
                    </a:cubicBezTo>
                    <a:cubicBezTo>
                      <a:pt x="68" y="9"/>
                      <a:pt x="66" y="6"/>
                      <a:pt x="64" y="4"/>
                    </a:cubicBezTo>
                    <a:cubicBezTo>
                      <a:pt x="62" y="2"/>
                      <a:pt x="59" y="1"/>
                      <a:pt x="56" y="0"/>
                    </a:cubicBezTo>
                    <a:cubicBezTo>
                      <a:pt x="55" y="0"/>
                      <a:pt x="54" y="0"/>
                      <a:pt x="5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7" name="Google Shape;217;p13"/>
              <p:cNvSpPr/>
              <p:nvPr/>
            </p:nvSpPr>
            <p:spPr>
              <a:xfrm>
                <a:off x="1704975" y="1595438"/>
                <a:ext cx="271463" cy="315913"/>
              </a:xfrm>
              <a:custGeom>
                <a:avLst/>
                <a:gdLst/>
                <a:ahLst/>
                <a:cxnLst/>
                <a:rect l="l" t="t" r="r" b="b"/>
                <a:pathLst>
                  <a:path w="147" h="171" extrusionOk="0">
                    <a:moveTo>
                      <a:pt x="131" y="0"/>
                    </a:moveTo>
                    <a:cubicBezTo>
                      <a:pt x="130" y="0"/>
                      <a:pt x="129" y="1"/>
                      <a:pt x="127" y="1"/>
                    </a:cubicBezTo>
                    <a:cubicBezTo>
                      <a:pt x="123" y="2"/>
                      <a:pt x="118" y="4"/>
                      <a:pt x="114" y="8"/>
                    </a:cubicBezTo>
                    <a:cubicBezTo>
                      <a:pt x="0" y="122"/>
                      <a:pt x="0" y="122"/>
                      <a:pt x="0" y="122"/>
                    </a:cubicBezTo>
                    <a:cubicBezTo>
                      <a:pt x="0" y="171"/>
                      <a:pt x="0" y="171"/>
                      <a:pt x="0" y="171"/>
                    </a:cubicBezTo>
                    <a:cubicBezTo>
                      <a:pt x="139" y="32"/>
                      <a:pt x="139" y="32"/>
                      <a:pt x="139" y="32"/>
                    </a:cubicBezTo>
                    <a:cubicBezTo>
                      <a:pt x="142" y="28"/>
                      <a:pt x="145" y="24"/>
                      <a:pt x="146" y="19"/>
                    </a:cubicBezTo>
                    <a:cubicBezTo>
                      <a:pt x="147" y="14"/>
                      <a:pt x="146" y="8"/>
                      <a:pt x="142" y="5"/>
                    </a:cubicBezTo>
                    <a:cubicBezTo>
                      <a:pt x="139" y="2"/>
                      <a:pt x="135" y="0"/>
                      <a:pt x="13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8" name="Google Shape;218;p13"/>
              <p:cNvSpPr/>
              <p:nvPr/>
            </p:nvSpPr>
            <p:spPr>
              <a:xfrm>
                <a:off x="1754188" y="1831975"/>
                <a:ext cx="309563" cy="304800"/>
              </a:xfrm>
              <a:custGeom>
                <a:avLst/>
                <a:gdLst/>
                <a:ahLst/>
                <a:cxnLst/>
                <a:rect l="l" t="t" r="r" b="b"/>
                <a:pathLst>
                  <a:path w="168" h="166" extrusionOk="0">
                    <a:moveTo>
                      <a:pt x="155" y="0"/>
                    </a:moveTo>
                    <a:cubicBezTo>
                      <a:pt x="153" y="0"/>
                      <a:pt x="151" y="0"/>
                      <a:pt x="148" y="1"/>
                    </a:cubicBezTo>
                    <a:cubicBezTo>
                      <a:pt x="146" y="2"/>
                      <a:pt x="144" y="4"/>
                      <a:pt x="143" y="6"/>
                    </a:cubicBezTo>
                    <a:cubicBezTo>
                      <a:pt x="0" y="148"/>
                      <a:pt x="0" y="148"/>
                      <a:pt x="0" y="148"/>
                    </a:cubicBezTo>
                    <a:cubicBezTo>
                      <a:pt x="1" y="148"/>
                      <a:pt x="1" y="148"/>
                      <a:pt x="1" y="148"/>
                    </a:cubicBezTo>
                    <a:cubicBezTo>
                      <a:pt x="6" y="148"/>
                      <a:pt x="11" y="149"/>
                      <a:pt x="14" y="153"/>
                    </a:cubicBezTo>
                    <a:cubicBezTo>
                      <a:pt x="18" y="156"/>
                      <a:pt x="19" y="161"/>
                      <a:pt x="19" y="166"/>
                    </a:cubicBezTo>
                    <a:cubicBezTo>
                      <a:pt x="161" y="24"/>
                      <a:pt x="161" y="24"/>
                      <a:pt x="161" y="24"/>
                    </a:cubicBezTo>
                    <a:cubicBezTo>
                      <a:pt x="163" y="22"/>
                      <a:pt x="164" y="20"/>
                      <a:pt x="165" y="18"/>
                    </a:cubicBezTo>
                    <a:cubicBezTo>
                      <a:pt x="168" y="13"/>
                      <a:pt x="167" y="7"/>
                      <a:pt x="164" y="3"/>
                    </a:cubicBezTo>
                    <a:cubicBezTo>
                      <a:pt x="162" y="1"/>
                      <a:pt x="159" y="0"/>
                      <a:pt x="15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19" name="Google Shape;219;p13"/>
              <p:cNvSpPr/>
              <p:nvPr/>
            </p:nvSpPr>
            <p:spPr>
              <a:xfrm>
                <a:off x="1906588" y="2016125"/>
                <a:ext cx="295275" cy="292100"/>
              </a:xfrm>
              <a:custGeom>
                <a:avLst/>
                <a:gdLst/>
                <a:ahLst/>
                <a:cxnLst/>
                <a:rect l="l" t="t" r="r" b="b"/>
                <a:pathLst>
                  <a:path w="161" h="159" extrusionOk="0">
                    <a:moveTo>
                      <a:pt x="150" y="0"/>
                    </a:moveTo>
                    <a:cubicBezTo>
                      <a:pt x="146" y="0"/>
                      <a:pt x="141" y="2"/>
                      <a:pt x="138" y="5"/>
                    </a:cubicBezTo>
                    <a:cubicBezTo>
                      <a:pt x="0" y="143"/>
                      <a:pt x="0" y="143"/>
                      <a:pt x="0" y="143"/>
                    </a:cubicBezTo>
                    <a:cubicBezTo>
                      <a:pt x="5" y="143"/>
                      <a:pt x="9" y="144"/>
                      <a:pt x="12" y="148"/>
                    </a:cubicBezTo>
                    <a:cubicBezTo>
                      <a:pt x="15" y="151"/>
                      <a:pt x="17" y="155"/>
                      <a:pt x="17" y="159"/>
                    </a:cubicBezTo>
                    <a:cubicBezTo>
                      <a:pt x="155" y="22"/>
                      <a:pt x="155" y="22"/>
                      <a:pt x="155" y="22"/>
                    </a:cubicBezTo>
                    <a:cubicBezTo>
                      <a:pt x="159" y="18"/>
                      <a:pt x="161" y="13"/>
                      <a:pt x="160" y="8"/>
                    </a:cubicBezTo>
                    <a:cubicBezTo>
                      <a:pt x="160" y="6"/>
                      <a:pt x="159" y="4"/>
                      <a:pt x="157" y="3"/>
                    </a:cubicBezTo>
                    <a:cubicBezTo>
                      <a:pt x="156" y="1"/>
                      <a:pt x="154" y="0"/>
                      <a:pt x="151" y="0"/>
                    </a:cubicBezTo>
                    <a:cubicBezTo>
                      <a:pt x="151" y="0"/>
                      <a:pt x="150" y="0"/>
                      <a:pt x="15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0" name="Google Shape;220;p13"/>
              <p:cNvSpPr/>
              <p:nvPr/>
            </p:nvSpPr>
            <p:spPr>
              <a:xfrm>
                <a:off x="2160588" y="2190750"/>
                <a:ext cx="190500" cy="187325"/>
              </a:xfrm>
              <a:custGeom>
                <a:avLst/>
                <a:gdLst/>
                <a:ahLst/>
                <a:cxnLst/>
                <a:rect l="l" t="t" r="r" b="b"/>
                <a:pathLst>
                  <a:path w="104" h="102" extrusionOk="0">
                    <a:moveTo>
                      <a:pt x="92" y="0"/>
                    </a:moveTo>
                    <a:cubicBezTo>
                      <a:pt x="89" y="0"/>
                      <a:pt x="85" y="1"/>
                      <a:pt x="81" y="5"/>
                    </a:cubicBezTo>
                    <a:cubicBezTo>
                      <a:pt x="0" y="86"/>
                      <a:pt x="0" y="86"/>
                      <a:pt x="0" y="86"/>
                    </a:cubicBezTo>
                    <a:cubicBezTo>
                      <a:pt x="4" y="87"/>
                      <a:pt x="8" y="89"/>
                      <a:pt x="10" y="92"/>
                    </a:cubicBezTo>
                    <a:cubicBezTo>
                      <a:pt x="13" y="94"/>
                      <a:pt x="15" y="98"/>
                      <a:pt x="16" y="102"/>
                    </a:cubicBezTo>
                    <a:cubicBezTo>
                      <a:pt x="97" y="21"/>
                      <a:pt x="97" y="21"/>
                      <a:pt x="97" y="21"/>
                    </a:cubicBezTo>
                    <a:cubicBezTo>
                      <a:pt x="103" y="15"/>
                      <a:pt x="104" y="7"/>
                      <a:pt x="99" y="3"/>
                    </a:cubicBezTo>
                    <a:cubicBezTo>
                      <a:pt x="98" y="1"/>
                      <a:pt x="95"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1" name="Google Shape;221;p13"/>
              <p:cNvSpPr/>
              <p:nvPr/>
            </p:nvSpPr>
            <p:spPr>
              <a:xfrm>
                <a:off x="2312988" y="2359025"/>
                <a:ext cx="190500" cy="188913"/>
              </a:xfrm>
              <a:custGeom>
                <a:avLst/>
                <a:gdLst/>
                <a:ahLst/>
                <a:cxnLst/>
                <a:rect l="l" t="t" r="r" b="b"/>
                <a:pathLst>
                  <a:path w="103" h="102" extrusionOk="0">
                    <a:moveTo>
                      <a:pt x="93" y="0"/>
                    </a:moveTo>
                    <a:cubicBezTo>
                      <a:pt x="89" y="0"/>
                      <a:pt x="85" y="2"/>
                      <a:pt x="82" y="5"/>
                    </a:cubicBezTo>
                    <a:cubicBezTo>
                      <a:pt x="0" y="87"/>
                      <a:pt x="0" y="87"/>
                      <a:pt x="0" y="87"/>
                    </a:cubicBezTo>
                    <a:cubicBezTo>
                      <a:pt x="4" y="88"/>
                      <a:pt x="7" y="89"/>
                      <a:pt x="10" y="92"/>
                    </a:cubicBezTo>
                    <a:cubicBezTo>
                      <a:pt x="13" y="95"/>
                      <a:pt x="15" y="98"/>
                      <a:pt x="15" y="102"/>
                    </a:cubicBezTo>
                    <a:cubicBezTo>
                      <a:pt x="97" y="20"/>
                      <a:pt x="97" y="20"/>
                      <a:pt x="97" y="20"/>
                    </a:cubicBezTo>
                    <a:cubicBezTo>
                      <a:pt x="102" y="15"/>
                      <a:pt x="103" y="7"/>
                      <a:pt x="99" y="3"/>
                    </a:cubicBezTo>
                    <a:cubicBezTo>
                      <a:pt x="97" y="1"/>
                      <a:pt x="95" y="0"/>
                      <a:pt x="9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2" name="Google Shape;222;p13"/>
              <p:cNvSpPr/>
              <p:nvPr/>
            </p:nvSpPr>
            <p:spPr>
              <a:xfrm>
                <a:off x="2449513" y="2398713"/>
                <a:ext cx="336550" cy="334963"/>
              </a:xfrm>
              <a:custGeom>
                <a:avLst/>
                <a:gdLst/>
                <a:ahLst/>
                <a:cxnLst/>
                <a:rect l="l" t="t" r="r" b="b"/>
                <a:pathLst>
                  <a:path w="183" h="182" extrusionOk="0">
                    <a:moveTo>
                      <a:pt x="167" y="0"/>
                    </a:moveTo>
                    <a:cubicBezTo>
                      <a:pt x="162" y="0"/>
                      <a:pt x="155" y="2"/>
                      <a:pt x="150" y="8"/>
                    </a:cubicBezTo>
                    <a:cubicBezTo>
                      <a:pt x="0" y="158"/>
                      <a:pt x="0" y="158"/>
                      <a:pt x="0" y="158"/>
                    </a:cubicBezTo>
                    <a:cubicBezTo>
                      <a:pt x="1" y="158"/>
                      <a:pt x="3" y="158"/>
                      <a:pt x="4" y="158"/>
                    </a:cubicBezTo>
                    <a:cubicBezTo>
                      <a:pt x="10" y="158"/>
                      <a:pt x="15" y="160"/>
                      <a:pt x="19" y="163"/>
                    </a:cubicBezTo>
                    <a:cubicBezTo>
                      <a:pt x="24" y="168"/>
                      <a:pt x="25" y="175"/>
                      <a:pt x="24" y="182"/>
                    </a:cubicBezTo>
                    <a:cubicBezTo>
                      <a:pt x="175" y="32"/>
                      <a:pt x="175" y="32"/>
                      <a:pt x="175" y="32"/>
                    </a:cubicBezTo>
                    <a:cubicBezTo>
                      <a:pt x="180" y="26"/>
                      <a:pt x="183" y="20"/>
                      <a:pt x="182" y="14"/>
                    </a:cubicBezTo>
                    <a:cubicBezTo>
                      <a:pt x="182" y="10"/>
                      <a:pt x="181" y="7"/>
                      <a:pt x="178" y="4"/>
                    </a:cubicBezTo>
                    <a:cubicBezTo>
                      <a:pt x="176" y="1"/>
                      <a:pt x="172" y="0"/>
                      <a:pt x="169" y="0"/>
                    </a:cubicBezTo>
                    <a:cubicBezTo>
                      <a:pt x="168"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3" name="Google Shape;223;p13"/>
              <p:cNvSpPr/>
              <p:nvPr/>
            </p:nvSpPr>
            <p:spPr>
              <a:xfrm>
                <a:off x="2614613" y="2554288"/>
                <a:ext cx="338138" cy="338138"/>
              </a:xfrm>
              <a:custGeom>
                <a:avLst/>
                <a:gdLst/>
                <a:ahLst/>
                <a:cxnLst/>
                <a:rect l="l" t="t" r="r" b="b"/>
                <a:pathLst>
                  <a:path w="183" h="183" extrusionOk="0">
                    <a:moveTo>
                      <a:pt x="167" y="0"/>
                    </a:moveTo>
                    <a:cubicBezTo>
                      <a:pt x="161" y="0"/>
                      <a:pt x="155" y="3"/>
                      <a:pt x="150" y="8"/>
                    </a:cubicBezTo>
                    <a:cubicBezTo>
                      <a:pt x="0" y="158"/>
                      <a:pt x="0" y="158"/>
                      <a:pt x="0" y="158"/>
                    </a:cubicBezTo>
                    <a:cubicBezTo>
                      <a:pt x="1" y="158"/>
                      <a:pt x="2" y="158"/>
                      <a:pt x="4" y="158"/>
                    </a:cubicBezTo>
                    <a:cubicBezTo>
                      <a:pt x="10" y="158"/>
                      <a:pt x="15" y="160"/>
                      <a:pt x="19" y="164"/>
                    </a:cubicBezTo>
                    <a:cubicBezTo>
                      <a:pt x="24" y="168"/>
                      <a:pt x="25" y="175"/>
                      <a:pt x="24" y="183"/>
                    </a:cubicBezTo>
                    <a:cubicBezTo>
                      <a:pt x="175" y="32"/>
                      <a:pt x="175" y="32"/>
                      <a:pt x="175" y="32"/>
                    </a:cubicBezTo>
                    <a:cubicBezTo>
                      <a:pt x="180" y="27"/>
                      <a:pt x="183" y="19"/>
                      <a:pt x="182" y="13"/>
                    </a:cubicBezTo>
                    <a:cubicBezTo>
                      <a:pt x="182" y="10"/>
                      <a:pt x="181" y="7"/>
                      <a:pt x="178" y="4"/>
                    </a:cubicBezTo>
                    <a:cubicBezTo>
                      <a:pt x="176" y="2"/>
                      <a:pt x="173" y="0"/>
                      <a:pt x="169" y="0"/>
                    </a:cubicBezTo>
                    <a:cubicBezTo>
                      <a:pt x="169"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4" name="Google Shape;224;p13"/>
              <p:cNvSpPr/>
              <p:nvPr/>
            </p:nvSpPr>
            <p:spPr>
              <a:xfrm>
                <a:off x="1704975" y="1636713"/>
                <a:ext cx="68263" cy="122238"/>
              </a:xfrm>
              <a:custGeom>
                <a:avLst/>
                <a:gdLst/>
                <a:ahLst/>
                <a:cxnLst/>
                <a:rect l="l" t="t" r="r" b="b"/>
                <a:pathLst>
                  <a:path w="37" h="67" extrusionOk="0">
                    <a:moveTo>
                      <a:pt x="18" y="0"/>
                    </a:moveTo>
                    <a:cubicBezTo>
                      <a:pt x="18" y="0"/>
                      <a:pt x="18" y="0"/>
                      <a:pt x="18" y="0"/>
                    </a:cubicBezTo>
                    <a:cubicBezTo>
                      <a:pt x="12" y="0"/>
                      <a:pt x="6" y="2"/>
                      <a:pt x="0" y="7"/>
                    </a:cubicBezTo>
                    <a:cubicBezTo>
                      <a:pt x="0" y="67"/>
                      <a:pt x="0" y="67"/>
                      <a:pt x="0" y="67"/>
                    </a:cubicBezTo>
                    <a:cubicBezTo>
                      <a:pt x="27" y="40"/>
                      <a:pt x="27" y="40"/>
                      <a:pt x="27" y="40"/>
                    </a:cubicBezTo>
                    <a:cubicBezTo>
                      <a:pt x="34" y="34"/>
                      <a:pt x="37" y="26"/>
                      <a:pt x="37" y="19"/>
                    </a:cubicBezTo>
                    <a:cubicBezTo>
                      <a:pt x="37" y="14"/>
                      <a:pt x="35" y="9"/>
                      <a:pt x="32" y="5"/>
                    </a:cubicBezTo>
                    <a:cubicBezTo>
                      <a:pt x="28" y="2"/>
                      <a:pt x="24" y="0"/>
                      <a:pt x="1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5" name="Google Shape;225;p13"/>
              <p:cNvSpPr/>
              <p:nvPr/>
            </p:nvSpPr>
            <p:spPr>
              <a:xfrm>
                <a:off x="1704975" y="1824038"/>
                <a:ext cx="203200" cy="255588"/>
              </a:xfrm>
              <a:custGeom>
                <a:avLst/>
                <a:gdLst/>
                <a:ahLst/>
                <a:cxnLst/>
                <a:rect l="l" t="t" r="r" b="b"/>
                <a:pathLst>
                  <a:path w="110" h="139" extrusionOk="0">
                    <a:moveTo>
                      <a:pt x="92" y="0"/>
                    </a:moveTo>
                    <a:cubicBezTo>
                      <a:pt x="92" y="0"/>
                      <a:pt x="92" y="0"/>
                      <a:pt x="92" y="0"/>
                    </a:cubicBezTo>
                    <a:cubicBezTo>
                      <a:pt x="85" y="1"/>
                      <a:pt x="78" y="4"/>
                      <a:pt x="72" y="9"/>
                    </a:cubicBezTo>
                    <a:cubicBezTo>
                      <a:pt x="0" y="82"/>
                      <a:pt x="0" y="82"/>
                      <a:pt x="0" y="82"/>
                    </a:cubicBezTo>
                    <a:cubicBezTo>
                      <a:pt x="0" y="139"/>
                      <a:pt x="0" y="139"/>
                      <a:pt x="0" y="139"/>
                    </a:cubicBezTo>
                    <a:cubicBezTo>
                      <a:pt x="101" y="38"/>
                      <a:pt x="101" y="38"/>
                      <a:pt x="101" y="38"/>
                    </a:cubicBezTo>
                    <a:cubicBezTo>
                      <a:pt x="106" y="32"/>
                      <a:pt x="110" y="25"/>
                      <a:pt x="110" y="18"/>
                    </a:cubicBezTo>
                    <a:cubicBezTo>
                      <a:pt x="110" y="13"/>
                      <a:pt x="108" y="9"/>
                      <a:pt x="105" y="5"/>
                    </a:cubicBezTo>
                    <a:cubicBezTo>
                      <a:pt x="101" y="2"/>
                      <a:pt x="97" y="0"/>
                      <a:pt x="9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6" name="Google Shape;226;p13"/>
              <p:cNvSpPr/>
              <p:nvPr/>
            </p:nvSpPr>
            <p:spPr>
              <a:xfrm>
                <a:off x="1704975" y="1995488"/>
                <a:ext cx="355600" cy="404813"/>
              </a:xfrm>
              <a:custGeom>
                <a:avLst/>
                <a:gdLst/>
                <a:ahLst/>
                <a:cxnLst/>
                <a:rect l="l" t="t" r="r" b="b"/>
                <a:pathLst>
                  <a:path w="193" h="220" extrusionOk="0">
                    <a:moveTo>
                      <a:pt x="175" y="0"/>
                    </a:moveTo>
                    <a:cubicBezTo>
                      <a:pt x="169" y="0"/>
                      <a:pt x="162" y="3"/>
                      <a:pt x="156" y="9"/>
                    </a:cubicBezTo>
                    <a:cubicBezTo>
                      <a:pt x="0" y="164"/>
                      <a:pt x="0" y="164"/>
                      <a:pt x="0" y="164"/>
                    </a:cubicBezTo>
                    <a:cubicBezTo>
                      <a:pt x="0" y="220"/>
                      <a:pt x="0" y="220"/>
                      <a:pt x="0" y="220"/>
                    </a:cubicBezTo>
                    <a:cubicBezTo>
                      <a:pt x="0" y="170"/>
                      <a:pt x="0" y="170"/>
                      <a:pt x="0" y="170"/>
                    </a:cubicBezTo>
                    <a:cubicBezTo>
                      <a:pt x="0" y="170"/>
                      <a:pt x="0" y="170"/>
                      <a:pt x="0" y="170"/>
                    </a:cubicBezTo>
                    <a:cubicBezTo>
                      <a:pt x="6" y="170"/>
                      <a:pt x="12" y="172"/>
                      <a:pt x="16" y="176"/>
                    </a:cubicBezTo>
                    <a:cubicBezTo>
                      <a:pt x="22" y="182"/>
                      <a:pt x="23" y="190"/>
                      <a:pt x="21" y="199"/>
                    </a:cubicBezTo>
                    <a:cubicBezTo>
                      <a:pt x="184" y="36"/>
                      <a:pt x="184" y="36"/>
                      <a:pt x="184" y="36"/>
                    </a:cubicBezTo>
                    <a:cubicBezTo>
                      <a:pt x="190" y="30"/>
                      <a:pt x="193" y="23"/>
                      <a:pt x="192" y="16"/>
                    </a:cubicBezTo>
                    <a:cubicBezTo>
                      <a:pt x="192" y="12"/>
                      <a:pt x="191" y="8"/>
                      <a:pt x="188" y="5"/>
                    </a:cubicBezTo>
                    <a:cubicBezTo>
                      <a:pt x="185" y="2"/>
                      <a:pt x="181" y="0"/>
                      <a:pt x="176" y="0"/>
                    </a:cubicBezTo>
                    <a:cubicBezTo>
                      <a:pt x="176" y="0"/>
                      <a:pt x="176" y="0"/>
                      <a:pt x="17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7" name="Google Shape;227;p13"/>
              <p:cNvSpPr/>
              <p:nvPr/>
            </p:nvSpPr>
            <p:spPr>
              <a:xfrm>
                <a:off x="1822450" y="2065338"/>
                <a:ext cx="492125" cy="487363"/>
              </a:xfrm>
              <a:custGeom>
                <a:avLst/>
                <a:gdLst/>
                <a:ahLst/>
                <a:cxnLst/>
                <a:rect l="l" t="t" r="r" b="b"/>
                <a:pathLst>
                  <a:path w="267" h="265" extrusionOk="0">
                    <a:moveTo>
                      <a:pt x="244" y="0"/>
                    </a:moveTo>
                    <a:cubicBezTo>
                      <a:pt x="236" y="0"/>
                      <a:pt x="227" y="4"/>
                      <a:pt x="220" y="11"/>
                    </a:cubicBezTo>
                    <a:cubicBezTo>
                      <a:pt x="0" y="230"/>
                      <a:pt x="0" y="230"/>
                      <a:pt x="0" y="230"/>
                    </a:cubicBezTo>
                    <a:cubicBezTo>
                      <a:pt x="7" y="225"/>
                      <a:pt x="15" y="222"/>
                      <a:pt x="22" y="222"/>
                    </a:cubicBezTo>
                    <a:cubicBezTo>
                      <a:pt x="28" y="222"/>
                      <a:pt x="33" y="224"/>
                      <a:pt x="37" y="228"/>
                    </a:cubicBezTo>
                    <a:cubicBezTo>
                      <a:pt x="46" y="237"/>
                      <a:pt x="45" y="253"/>
                      <a:pt x="35" y="265"/>
                    </a:cubicBezTo>
                    <a:cubicBezTo>
                      <a:pt x="76" y="224"/>
                      <a:pt x="76" y="224"/>
                      <a:pt x="76" y="224"/>
                    </a:cubicBezTo>
                    <a:cubicBezTo>
                      <a:pt x="76" y="223"/>
                      <a:pt x="77" y="221"/>
                      <a:pt x="78" y="220"/>
                    </a:cubicBezTo>
                    <a:cubicBezTo>
                      <a:pt x="144" y="154"/>
                      <a:pt x="144" y="154"/>
                      <a:pt x="144" y="154"/>
                    </a:cubicBezTo>
                    <a:cubicBezTo>
                      <a:pt x="145" y="153"/>
                      <a:pt x="146" y="152"/>
                      <a:pt x="148" y="152"/>
                    </a:cubicBezTo>
                    <a:cubicBezTo>
                      <a:pt x="148" y="152"/>
                      <a:pt x="148" y="152"/>
                      <a:pt x="148" y="152"/>
                    </a:cubicBezTo>
                    <a:cubicBezTo>
                      <a:pt x="255" y="45"/>
                      <a:pt x="255" y="45"/>
                      <a:pt x="255" y="45"/>
                    </a:cubicBezTo>
                    <a:cubicBezTo>
                      <a:pt x="263" y="37"/>
                      <a:pt x="267" y="25"/>
                      <a:pt x="265" y="16"/>
                    </a:cubicBezTo>
                    <a:cubicBezTo>
                      <a:pt x="264" y="12"/>
                      <a:pt x="262" y="9"/>
                      <a:pt x="260" y="6"/>
                    </a:cubicBezTo>
                    <a:cubicBezTo>
                      <a:pt x="257" y="3"/>
                      <a:pt x="253" y="1"/>
                      <a:pt x="250" y="0"/>
                    </a:cubicBezTo>
                    <a:cubicBezTo>
                      <a:pt x="248" y="0"/>
                      <a:pt x="246" y="0"/>
                      <a:pt x="2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8" name="Google Shape;228;p13"/>
              <p:cNvSpPr/>
              <p:nvPr/>
            </p:nvSpPr>
            <p:spPr>
              <a:xfrm>
                <a:off x="1987550" y="2239963"/>
                <a:ext cx="474663" cy="473075"/>
              </a:xfrm>
              <a:custGeom>
                <a:avLst/>
                <a:gdLst/>
                <a:ahLst/>
                <a:cxnLst/>
                <a:rect l="l" t="t" r="r" b="b"/>
                <a:pathLst>
                  <a:path w="258" h="257" extrusionOk="0">
                    <a:moveTo>
                      <a:pt x="236" y="0"/>
                    </a:moveTo>
                    <a:cubicBezTo>
                      <a:pt x="228" y="0"/>
                      <a:pt x="219" y="3"/>
                      <a:pt x="212" y="10"/>
                    </a:cubicBezTo>
                    <a:cubicBezTo>
                      <a:pt x="0" y="223"/>
                      <a:pt x="0" y="223"/>
                      <a:pt x="0" y="223"/>
                    </a:cubicBezTo>
                    <a:cubicBezTo>
                      <a:pt x="5" y="219"/>
                      <a:pt x="12" y="217"/>
                      <a:pt x="18" y="217"/>
                    </a:cubicBezTo>
                    <a:cubicBezTo>
                      <a:pt x="24" y="217"/>
                      <a:pt x="29" y="219"/>
                      <a:pt x="33" y="223"/>
                    </a:cubicBezTo>
                    <a:cubicBezTo>
                      <a:pt x="41" y="231"/>
                      <a:pt x="41" y="245"/>
                      <a:pt x="33" y="257"/>
                    </a:cubicBezTo>
                    <a:cubicBezTo>
                      <a:pt x="80" y="210"/>
                      <a:pt x="80" y="210"/>
                      <a:pt x="80" y="210"/>
                    </a:cubicBezTo>
                    <a:cubicBezTo>
                      <a:pt x="80" y="210"/>
                      <a:pt x="81" y="209"/>
                      <a:pt x="81" y="209"/>
                    </a:cubicBezTo>
                    <a:cubicBezTo>
                      <a:pt x="138" y="151"/>
                      <a:pt x="138" y="151"/>
                      <a:pt x="138" y="151"/>
                    </a:cubicBezTo>
                    <a:cubicBezTo>
                      <a:pt x="139" y="151"/>
                      <a:pt x="139" y="151"/>
                      <a:pt x="140" y="151"/>
                    </a:cubicBezTo>
                    <a:cubicBezTo>
                      <a:pt x="246" y="44"/>
                      <a:pt x="246" y="44"/>
                      <a:pt x="246" y="44"/>
                    </a:cubicBezTo>
                    <a:cubicBezTo>
                      <a:pt x="255" y="35"/>
                      <a:pt x="258" y="24"/>
                      <a:pt x="256" y="15"/>
                    </a:cubicBezTo>
                    <a:cubicBezTo>
                      <a:pt x="255" y="12"/>
                      <a:pt x="254" y="8"/>
                      <a:pt x="251" y="6"/>
                    </a:cubicBezTo>
                    <a:cubicBezTo>
                      <a:pt x="248" y="3"/>
                      <a:pt x="245" y="1"/>
                      <a:pt x="241" y="0"/>
                    </a:cubicBezTo>
                    <a:cubicBezTo>
                      <a:pt x="240" y="0"/>
                      <a:pt x="238"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29" name="Google Shape;229;p13"/>
              <p:cNvSpPr/>
              <p:nvPr/>
            </p:nvSpPr>
            <p:spPr>
              <a:xfrm>
                <a:off x="2171700" y="2528888"/>
                <a:ext cx="322263" cy="322263"/>
              </a:xfrm>
              <a:custGeom>
                <a:avLst/>
                <a:gdLst/>
                <a:ahLst/>
                <a:cxnLst/>
                <a:rect l="l" t="t" r="r" b="b"/>
                <a:pathLst>
                  <a:path w="175" h="175" extrusionOk="0">
                    <a:moveTo>
                      <a:pt x="160" y="0"/>
                    </a:moveTo>
                    <a:cubicBezTo>
                      <a:pt x="154" y="0"/>
                      <a:pt x="148" y="3"/>
                      <a:pt x="143" y="8"/>
                    </a:cubicBezTo>
                    <a:cubicBezTo>
                      <a:pt x="0" y="151"/>
                      <a:pt x="0" y="151"/>
                      <a:pt x="0" y="151"/>
                    </a:cubicBezTo>
                    <a:cubicBezTo>
                      <a:pt x="1" y="150"/>
                      <a:pt x="2" y="150"/>
                      <a:pt x="3" y="150"/>
                    </a:cubicBezTo>
                    <a:cubicBezTo>
                      <a:pt x="9" y="150"/>
                      <a:pt x="14" y="152"/>
                      <a:pt x="18" y="156"/>
                    </a:cubicBezTo>
                    <a:cubicBezTo>
                      <a:pt x="23" y="161"/>
                      <a:pt x="25" y="168"/>
                      <a:pt x="24" y="175"/>
                    </a:cubicBezTo>
                    <a:cubicBezTo>
                      <a:pt x="167" y="32"/>
                      <a:pt x="167" y="32"/>
                      <a:pt x="167" y="32"/>
                    </a:cubicBezTo>
                    <a:cubicBezTo>
                      <a:pt x="172" y="27"/>
                      <a:pt x="175" y="20"/>
                      <a:pt x="175" y="14"/>
                    </a:cubicBezTo>
                    <a:cubicBezTo>
                      <a:pt x="175" y="10"/>
                      <a:pt x="173" y="7"/>
                      <a:pt x="171" y="4"/>
                    </a:cubicBezTo>
                    <a:cubicBezTo>
                      <a:pt x="168" y="1"/>
                      <a:pt x="164" y="0"/>
                      <a:pt x="160" y="0"/>
                    </a:cubicBezTo>
                    <a:cubicBezTo>
                      <a:pt x="160" y="0"/>
                      <a:pt x="160" y="0"/>
                      <a:pt x="1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0" name="Google Shape;230;p13"/>
              <p:cNvSpPr/>
              <p:nvPr/>
            </p:nvSpPr>
            <p:spPr>
              <a:xfrm>
                <a:off x="2311400" y="2620963"/>
                <a:ext cx="414338" cy="401638"/>
              </a:xfrm>
              <a:custGeom>
                <a:avLst/>
                <a:gdLst/>
                <a:ahLst/>
                <a:cxnLst/>
                <a:rect l="l" t="t" r="r" b="b"/>
                <a:pathLst>
                  <a:path w="225" h="218" extrusionOk="0">
                    <a:moveTo>
                      <a:pt x="206" y="0"/>
                    </a:moveTo>
                    <a:cubicBezTo>
                      <a:pt x="203" y="0"/>
                      <a:pt x="200" y="1"/>
                      <a:pt x="197" y="2"/>
                    </a:cubicBezTo>
                    <a:cubicBezTo>
                      <a:pt x="193" y="3"/>
                      <a:pt x="189" y="6"/>
                      <a:pt x="185" y="9"/>
                    </a:cubicBezTo>
                    <a:cubicBezTo>
                      <a:pt x="0" y="195"/>
                      <a:pt x="0" y="195"/>
                      <a:pt x="0" y="195"/>
                    </a:cubicBezTo>
                    <a:cubicBezTo>
                      <a:pt x="3" y="194"/>
                      <a:pt x="7" y="193"/>
                      <a:pt x="10" y="193"/>
                    </a:cubicBezTo>
                    <a:cubicBezTo>
                      <a:pt x="16" y="193"/>
                      <a:pt x="21" y="195"/>
                      <a:pt x="25" y="199"/>
                    </a:cubicBezTo>
                    <a:cubicBezTo>
                      <a:pt x="30" y="204"/>
                      <a:pt x="32" y="211"/>
                      <a:pt x="31" y="218"/>
                    </a:cubicBezTo>
                    <a:cubicBezTo>
                      <a:pt x="186" y="63"/>
                      <a:pt x="186" y="63"/>
                      <a:pt x="186" y="63"/>
                    </a:cubicBezTo>
                    <a:cubicBezTo>
                      <a:pt x="189" y="60"/>
                      <a:pt x="192" y="59"/>
                      <a:pt x="194" y="59"/>
                    </a:cubicBezTo>
                    <a:cubicBezTo>
                      <a:pt x="214" y="39"/>
                      <a:pt x="214" y="39"/>
                      <a:pt x="214" y="39"/>
                    </a:cubicBezTo>
                    <a:cubicBezTo>
                      <a:pt x="218" y="35"/>
                      <a:pt x="221" y="31"/>
                      <a:pt x="222" y="26"/>
                    </a:cubicBezTo>
                    <a:cubicBezTo>
                      <a:pt x="225" y="19"/>
                      <a:pt x="224" y="11"/>
                      <a:pt x="219" y="5"/>
                    </a:cubicBezTo>
                    <a:cubicBezTo>
                      <a:pt x="215" y="2"/>
                      <a:pt x="211" y="0"/>
                      <a:pt x="20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1" name="Google Shape;231;p13"/>
              <p:cNvSpPr/>
              <p:nvPr/>
            </p:nvSpPr>
            <p:spPr>
              <a:xfrm>
                <a:off x="2474913" y="2778125"/>
                <a:ext cx="417513" cy="414338"/>
              </a:xfrm>
              <a:custGeom>
                <a:avLst/>
                <a:gdLst/>
                <a:ahLst/>
                <a:cxnLst/>
                <a:rect l="l" t="t" r="r" b="b"/>
                <a:pathLst>
                  <a:path w="226" h="225" extrusionOk="0">
                    <a:moveTo>
                      <a:pt x="206" y="0"/>
                    </a:moveTo>
                    <a:cubicBezTo>
                      <a:pt x="204" y="0"/>
                      <a:pt x="201" y="1"/>
                      <a:pt x="198" y="2"/>
                    </a:cubicBezTo>
                    <a:cubicBezTo>
                      <a:pt x="194" y="3"/>
                      <a:pt x="190" y="6"/>
                      <a:pt x="186" y="10"/>
                    </a:cubicBezTo>
                    <a:cubicBezTo>
                      <a:pt x="0" y="195"/>
                      <a:pt x="0" y="195"/>
                      <a:pt x="0" y="195"/>
                    </a:cubicBezTo>
                    <a:cubicBezTo>
                      <a:pt x="4" y="194"/>
                      <a:pt x="8" y="193"/>
                      <a:pt x="11" y="193"/>
                    </a:cubicBezTo>
                    <a:cubicBezTo>
                      <a:pt x="17" y="193"/>
                      <a:pt x="22" y="195"/>
                      <a:pt x="26" y="199"/>
                    </a:cubicBezTo>
                    <a:cubicBezTo>
                      <a:pt x="33" y="205"/>
                      <a:pt x="34" y="215"/>
                      <a:pt x="30" y="225"/>
                    </a:cubicBezTo>
                    <a:cubicBezTo>
                      <a:pt x="215" y="39"/>
                      <a:pt x="215" y="39"/>
                      <a:pt x="215" y="39"/>
                    </a:cubicBezTo>
                    <a:cubicBezTo>
                      <a:pt x="219" y="36"/>
                      <a:pt x="222" y="31"/>
                      <a:pt x="223" y="27"/>
                    </a:cubicBezTo>
                    <a:cubicBezTo>
                      <a:pt x="226" y="19"/>
                      <a:pt x="225" y="11"/>
                      <a:pt x="220" y="5"/>
                    </a:cubicBezTo>
                    <a:cubicBezTo>
                      <a:pt x="216" y="2"/>
                      <a:pt x="212" y="0"/>
                      <a:pt x="20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2" name="Google Shape;232;p13"/>
              <p:cNvSpPr/>
              <p:nvPr/>
            </p:nvSpPr>
            <p:spPr>
              <a:xfrm>
                <a:off x="1704975" y="2103438"/>
                <a:ext cx="84138" cy="138113"/>
              </a:xfrm>
              <a:custGeom>
                <a:avLst/>
                <a:gdLst/>
                <a:ahLst/>
                <a:cxnLst/>
                <a:rect l="l" t="t" r="r" b="b"/>
                <a:pathLst>
                  <a:path w="46" h="75" extrusionOk="0">
                    <a:moveTo>
                      <a:pt x="28" y="0"/>
                    </a:moveTo>
                    <a:cubicBezTo>
                      <a:pt x="28" y="0"/>
                      <a:pt x="28" y="0"/>
                      <a:pt x="27" y="0"/>
                    </a:cubicBezTo>
                    <a:cubicBezTo>
                      <a:pt x="21" y="0"/>
                      <a:pt x="13" y="3"/>
                      <a:pt x="8" y="9"/>
                    </a:cubicBezTo>
                    <a:cubicBezTo>
                      <a:pt x="0" y="16"/>
                      <a:pt x="0" y="16"/>
                      <a:pt x="0" y="16"/>
                    </a:cubicBezTo>
                    <a:cubicBezTo>
                      <a:pt x="0" y="75"/>
                      <a:pt x="0" y="75"/>
                      <a:pt x="0" y="75"/>
                    </a:cubicBezTo>
                    <a:cubicBezTo>
                      <a:pt x="37" y="38"/>
                      <a:pt x="37" y="38"/>
                      <a:pt x="37" y="38"/>
                    </a:cubicBezTo>
                    <a:cubicBezTo>
                      <a:pt x="43" y="32"/>
                      <a:pt x="46" y="25"/>
                      <a:pt x="46" y="18"/>
                    </a:cubicBezTo>
                    <a:cubicBezTo>
                      <a:pt x="46" y="13"/>
                      <a:pt x="45" y="8"/>
                      <a:pt x="41" y="5"/>
                    </a:cubicBezTo>
                    <a:cubicBezTo>
                      <a:pt x="38" y="1"/>
                      <a:pt x="33" y="0"/>
                      <a:pt x="2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3" name="Google Shape;233;p13"/>
              <p:cNvSpPr/>
              <p:nvPr/>
            </p:nvSpPr>
            <p:spPr>
              <a:xfrm>
                <a:off x="1704975" y="2278063"/>
                <a:ext cx="231775" cy="284163"/>
              </a:xfrm>
              <a:custGeom>
                <a:avLst/>
                <a:gdLst/>
                <a:ahLst/>
                <a:cxnLst/>
                <a:rect l="l" t="t" r="r" b="b"/>
                <a:pathLst>
                  <a:path w="126" h="154" extrusionOk="0">
                    <a:moveTo>
                      <a:pt x="109" y="0"/>
                    </a:moveTo>
                    <a:cubicBezTo>
                      <a:pt x="102" y="0"/>
                      <a:pt x="95" y="3"/>
                      <a:pt x="89" y="9"/>
                    </a:cubicBezTo>
                    <a:cubicBezTo>
                      <a:pt x="0" y="98"/>
                      <a:pt x="0" y="98"/>
                      <a:pt x="0" y="98"/>
                    </a:cubicBezTo>
                    <a:cubicBezTo>
                      <a:pt x="0" y="154"/>
                      <a:pt x="0" y="154"/>
                      <a:pt x="0" y="154"/>
                    </a:cubicBezTo>
                    <a:cubicBezTo>
                      <a:pt x="117" y="37"/>
                      <a:pt x="117" y="37"/>
                      <a:pt x="117" y="37"/>
                    </a:cubicBezTo>
                    <a:cubicBezTo>
                      <a:pt x="123" y="31"/>
                      <a:pt x="126" y="23"/>
                      <a:pt x="126" y="16"/>
                    </a:cubicBezTo>
                    <a:cubicBezTo>
                      <a:pt x="126" y="12"/>
                      <a:pt x="124" y="8"/>
                      <a:pt x="121" y="5"/>
                    </a:cubicBezTo>
                    <a:cubicBezTo>
                      <a:pt x="118" y="1"/>
                      <a:pt x="114" y="0"/>
                      <a:pt x="109" y="0"/>
                    </a:cubicBezTo>
                    <a:cubicBezTo>
                      <a:pt x="109" y="0"/>
                      <a:pt x="109" y="0"/>
                      <a:pt x="10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4" name="Google Shape;234;p13"/>
              <p:cNvSpPr/>
              <p:nvPr/>
            </p:nvSpPr>
            <p:spPr>
              <a:xfrm>
                <a:off x="1704975" y="2349500"/>
                <a:ext cx="488950" cy="547688"/>
              </a:xfrm>
              <a:custGeom>
                <a:avLst/>
                <a:gdLst/>
                <a:ahLst/>
                <a:cxnLst/>
                <a:rect l="l" t="t" r="r" b="b"/>
                <a:pathLst>
                  <a:path w="265" h="298" extrusionOk="0">
                    <a:moveTo>
                      <a:pt x="242" y="0"/>
                    </a:moveTo>
                    <a:cubicBezTo>
                      <a:pt x="234" y="0"/>
                      <a:pt x="225" y="3"/>
                      <a:pt x="217" y="11"/>
                    </a:cubicBezTo>
                    <a:cubicBezTo>
                      <a:pt x="0" y="228"/>
                      <a:pt x="0" y="228"/>
                      <a:pt x="0" y="228"/>
                    </a:cubicBezTo>
                    <a:cubicBezTo>
                      <a:pt x="0" y="298"/>
                      <a:pt x="0" y="298"/>
                      <a:pt x="0" y="298"/>
                    </a:cubicBezTo>
                    <a:cubicBezTo>
                      <a:pt x="0" y="229"/>
                      <a:pt x="0" y="229"/>
                      <a:pt x="0" y="229"/>
                    </a:cubicBezTo>
                    <a:cubicBezTo>
                      <a:pt x="6" y="224"/>
                      <a:pt x="13" y="222"/>
                      <a:pt x="19" y="222"/>
                    </a:cubicBezTo>
                    <a:cubicBezTo>
                      <a:pt x="25" y="222"/>
                      <a:pt x="31" y="224"/>
                      <a:pt x="35" y="228"/>
                    </a:cubicBezTo>
                    <a:cubicBezTo>
                      <a:pt x="44" y="237"/>
                      <a:pt x="43" y="253"/>
                      <a:pt x="33" y="265"/>
                    </a:cubicBezTo>
                    <a:cubicBezTo>
                      <a:pt x="74" y="224"/>
                      <a:pt x="74" y="224"/>
                      <a:pt x="74" y="224"/>
                    </a:cubicBezTo>
                    <a:cubicBezTo>
                      <a:pt x="74" y="223"/>
                      <a:pt x="74" y="222"/>
                      <a:pt x="75" y="220"/>
                    </a:cubicBezTo>
                    <a:cubicBezTo>
                      <a:pt x="137" y="159"/>
                      <a:pt x="137" y="159"/>
                      <a:pt x="137" y="159"/>
                    </a:cubicBezTo>
                    <a:cubicBezTo>
                      <a:pt x="138" y="158"/>
                      <a:pt x="139" y="157"/>
                      <a:pt x="141" y="157"/>
                    </a:cubicBezTo>
                    <a:cubicBezTo>
                      <a:pt x="141" y="157"/>
                      <a:pt x="141" y="157"/>
                      <a:pt x="141" y="157"/>
                    </a:cubicBezTo>
                    <a:cubicBezTo>
                      <a:pt x="252" y="46"/>
                      <a:pt x="252" y="46"/>
                      <a:pt x="252" y="46"/>
                    </a:cubicBezTo>
                    <a:cubicBezTo>
                      <a:pt x="261" y="37"/>
                      <a:pt x="265" y="25"/>
                      <a:pt x="263" y="16"/>
                    </a:cubicBezTo>
                    <a:cubicBezTo>
                      <a:pt x="262" y="12"/>
                      <a:pt x="260" y="8"/>
                      <a:pt x="257" y="6"/>
                    </a:cubicBezTo>
                    <a:cubicBezTo>
                      <a:pt x="255" y="3"/>
                      <a:pt x="251" y="1"/>
                      <a:pt x="247" y="0"/>
                    </a:cubicBezTo>
                    <a:cubicBezTo>
                      <a:pt x="245" y="0"/>
                      <a:pt x="244" y="0"/>
                      <a:pt x="24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5" name="Google Shape;235;p13"/>
              <p:cNvSpPr/>
              <p:nvPr/>
            </p:nvSpPr>
            <p:spPr>
              <a:xfrm>
                <a:off x="1862138" y="2517775"/>
                <a:ext cx="484188" cy="481013"/>
              </a:xfrm>
              <a:custGeom>
                <a:avLst/>
                <a:gdLst/>
                <a:ahLst/>
                <a:cxnLst/>
                <a:rect l="l" t="t" r="r" b="b"/>
                <a:pathLst>
                  <a:path w="263" h="261" extrusionOk="0">
                    <a:moveTo>
                      <a:pt x="240" y="0"/>
                    </a:moveTo>
                    <a:cubicBezTo>
                      <a:pt x="232" y="0"/>
                      <a:pt x="223" y="4"/>
                      <a:pt x="216" y="11"/>
                    </a:cubicBezTo>
                    <a:cubicBezTo>
                      <a:pt x="0" y="227"/>
                      <a:pt x="0" y="227"/>
                      <a:pt x="0" y="227"/>
                    </a:cubicBezTo>
                    <a:cubicBezTo>
                      <a:pt x="6" y="222"/>
                      <a:pt x="13" y="220"/>
                      <a:pt x="20" y="220"/>
                    </a:cubicBezTo>
                    <a:cubicBezTo>
                      <a:pt x="26" y="220"/>
                      <a:pt x="31" y="222"/>
                      <a:pt x="35" y="226"/>
                    </a:cubicBezTo>
                    <a:cubicBezTo>
                      <a:pt x="44" y="234"/>
                      <a:pt x="43" y="249"/>
                      <a:pt x="34" y="261"/>
                    </a:cubicBezTo>
                    <a:cubicBezTo>
                      <a:pt x="79" y="216"/>
                      <a:pt x="79" y="216"/>
                      <a:pt x="79" y="216"/>
                    </a:cubicBezTo>
                    <a:cubicBezTo>
                      <a:pt x="79" y="216"/>
                      <a:pt x="80" y="215"/>
                      <a:pt x="80" y="214"/>
                    </a:cubicBezTo>
                    <a:cubicBezTo>
                      <a:pt x="138" y="157"/>
                      <a:pt x="138" y="157"/>
                      <a:pt x="138" y="157"/>
                    </a:cubicBezTo>
                    <a:cubicBezTo>
                      <a:pt x="138" y="156"/>
                      <a:pt x="139" y="156"/>
                      <a:pt x="140" y="155"/>
                    </a:cubicBezTo>
                    <a:cubicBezTo>
                      <a:pt x="250" y="45"/>
                      <a:pt x="250" y="45"/>
                      <a:pt x="250" y="45"/>
                    </a:cubicBezTo>
                    <a:cubicBezTo>
                      <a:pt x="259" y="37"/>
                      <a:pt x="263" y="25"/>
                      <a:pt x="260" y="16"/>
                    </a:cubicBezTo>
                    <a:cubicBezTo>
                      <a:pt x="260" y="12"/>
                      <a:pt x="258" y="9"/>
                      <a:pt x="255" y="6"/>
                    </a:cubicBezTo>
                    <a:cubicBezTo>
                      <a:pt x="252" y="3"/>
                      <a:pt x="249" y="2"/>
                      <a:pt x="245" y="1"/>
                    </a:cubicBezTo>
                    <a:cubicBezTo>
                      <a:pt x="244" y="0"/>
                      <a:pt x="242"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6" name="Google Shape;236;p13"/>
              <p:cNvSpPr/>
              <p:nvPr/>
            </p:nvSpPr>
            <p:spPr>
              <a:xfrm>
                <a:off x="2020888" y="2689225"/>
                <a:ext cx="474663" cy="446088"/>
              </a:xfrm>
              <a:custGeom>
                <a:avLst/>
                <a:gdLst/>
                <a:ahLst/>
                <a:cxnLst/>
                <a:rect l="l" t="t" r="r" b="b"/>
                <a:pathLst>
                  <a:path w="258" h="242" extrusionOk="0">
                    <a:moveTo>
                      <a:pt x="237" y="0"/>
                    </a:moveTo>
                    <a:cubicBezTo>
                      <a:pt x="236" y="0"/>
                      <a:pt x="234" y="0"/>
                      <a:pt x="233" y="0"/>
                    </a:cubicBezTo>
                    <a:cubicBezTo>
                      <a:pt x="226" y="1"/>
                      <a:pt x="219" y="4"/>
                      <a:pt x="213" y="10"/>
                    </a:cubicBezTo>
                    <a:cubicBezTo>
                      <a:pt x="0" y="223"/>
                      <a:pt x="0" y="223"/>
                      <a:pt x="0" y="223"/>
                    </a:cubicBezTo>
                    <a:cubicBezTo>
                      <a:pt x="6" y="219"/>
                      <a:pt x="13" y="217"/>
                      <a:pt x="19" y="217"/>
                    </a:cubicBezTo>
                    <a:cubicBezTo>
                      <a:pt x="25" y="217"/>
                      <a:pt x="30" y="219"/>
                      <a:pt x="34" y="223"/>
                    </a:cubicBezTo>
                    <a:cubicBezTo>
                      <a:pt x="39" y="228"/>
                      <a:pt x="41" y="235"/>
                      <a:pt x="40" y="242"/>
                    </a:cubicBezTo>
                    <a:cubicBezTo>
                      <a:pt x="190" y="92"/>
                      <a:pt x="190" y="92"/>
                      <a:pt x="190" y="92"/>
                    </a:cubicBezTo>
                    <a:cubicBezTo>
                      <a:pt x="193" y="89"/>
                      <a:pt x="196" y="88"/>
                      <a:pt x="199" y="88"/>
                    </a:cubicBezTo>
                    <a:cubicBezTo>
                      <a:pt x="200" y="88"/>
                      <a:pt x="202" y="88"/>
                      <a:pt x="203" y="88"/>
                    </a:cubicBezTo>
                    <a:cubicBezTo>
                      <a:pt x="246" y="44"/>
                      <a:pt x="246" y="44"/>
                      <a:pt x="246" y="44"/>
                    </a:cubicBezTo>
                    <a:cubicBezTo>
                      <a:pt x="245" y="41"/>
                      <a:pt x="246" y="36"/>
                      <a:pt x="250" y="32"/>
                    </a:cubicBezTo>
                    <a:cubicBezTo>
                      <a:pt x="257" y="25"/>
                      <a:pt x="257" y="25"/>
                      <a:pt x="257" y="25"/>
                    </a:cubicBezTo>
                    <a:cubicBezTo>
                      <a:pt x="257" y="25"/>
                      <a:pt x="257" y="25"/>
                      <a:pt x="257" y="24"/>
                    </a:cubicBezTo>
                    <a:cubicBezTo>
                      <a:pt x="258" y="17"/>
                      <a:pt x="257" y="10"/>
                      <a:pt x="252" y="5"/>
                    </a:cubicBezTo>
                    <a:cubicBezTo>
                      <a:pt x="248" y="2"/>
                      <a:pt x="243" y="0"/>
                      <a:pt x="23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7" name="Google Shape;237;p13"/>
              <p:cNvSpPr/>
              <p:nvPr/>
            </p:nvSpPr>
            <p:spPr>
              <a:xfrm>
                <a:off x="2173288" y="2846388"/>
                <a:ext cx="487363" cy="454025"/>
              </a:xfrm>
              <a:custGeom>
                <a:avLst/>
                <a:gdLst/>
                <a:ahLst/>
                <a:cxnLst/>
                <a:rect l="l" t="t" r="r" b="b"/>
                <a:pathLst>
                  <a:path w="265" h="247" extrusionOk="0">
                    <a:moveTo>
                      <a:pt x="244" y="0"/>
                    </a:moveTo>
                    <a:cubicBezTo>
                      <a:pt x="242" y="0"/>
                      <a:pt x="241" y="0"/>
                      <a:pt x="240" y="0"/>
                    </a:cubicBezTo>
                    <a:cubicBezTo>
                      <a:pt x="233" y="1"/>
                      <a:pt x="226" y="5"/>
                      <a:pt x="220" y="10"/>
                    </a:cubicBezTo>
                    <a:cubicBezTo>
                      <a:pt x="0" y="230"/>
                      <a:pt x="0" y="230"/>
                      <a:pt x="0" y="230"/>
                    </a:cubicBezTo>
                    <a:cubicBezTo>
                      <a:pt x="7" y="225"/>
                      <a:pt x="14" y="222"/>
                      <a:pt x="21" y="222"/>
                    </a:cubicBezTo>
                    <a:cubicBezTo>
                      <a:pt x="27" y="222"/>
                      <a:pt x="32" y="224"/>
                      <a:pt x="36" y="228"/>
                    </a:cubicBezTo>
                    <a:cubicBezTo>
                      <a:pt x="41" y="233"/>
                      <a:pt x="43" y="240"/>
                      <a:pt x="42" y="247"/>
                    </a:cubicBezTo>
                    <a:cubicBezTo>
                      <a:pt x="193" y="97"/>
                      <a:pt x="193" y="97"/>
                      <a:pt x="193" y="97"/>
                    </a:cubicBezTo>
                    <a:cubicBezTo>
                      <a:pt x="195" y="94"/>
                      <a:pt x="199" y="93"/>
                      <a:pt x="202" y="93"/>
                    </a:cubicBezTo>
                    <a:cubicBezTo>
                      <a:pt x="203" y="93"/>
                      <a:pt x="204" y="93"/>
                      <a:pt x="205" y="93"/>
                    </a:cubicBezTo>
                    <a:cubicBezTo>
                      <a:pt x="254" y="44"/>
                      <a:pt x="254" y="44"/>
                      <a:pt x="254" y="44"/>
                    </a:cubicBezTo>
                    <a:cubicBezTo>
                      <a:pt x="260" y="39"/>
                      <a:pt x="263" y="32"/>
                      <a:pt x="264" y="25"/>
                    </a:cubicBezTo>
                    <a:cubicBezTo>
                      <a:pt x="265" y="17"/>
                      <a:pt x="264" y="10"/>
                      <a:pt x="259" y="6"/>
                    </a:cubicBezTo>
                    <a:cubicBezTo>
                      <a:pt x="255" y="2"/>
                      <a:pt x="250" y="0"/>
                      <a:pt x="24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8" name="Google Shape;238;p13"/>
              <p:cNvSpPr/>
              <p:nvPr/>
            </p:nvSpPr>
            <p:spPr>
              <a:xfrm>
                <a:off x="1704975" y="2308225"/>
                <a:ext cx="42863" cy="106363"/>
              </a:xfrm>
              <a:custGeom>
                <a:avLst/>
                <a:gdLst/>
                <a:ahLst/>
                <a:cxnLst/>
                <a:rect l="l" t="t" r="r" b="b"/>
                <a:pathLst>
                  <a:path w="23" h="58" extrusionOk="0">
                    <a:moveTo>
                      <a:pt x="0" y="0"/>
                    </a:moveTo>
                    <a:cubicBezTo>
                      <a:pt x="0" y="0"/>
                      <a:pt x="0" y="0"/>
                      <a:pt x="0" y="0"/>
                    </a:cubicBezTo>
                    <a:cubicBezTo>
                      <a:pt x="0" y="50"/>
                      <a:pt x="0" y="50"/>
                      <a:pt x="0" y="50"/>
                    </a:cubicBezTo>
                    <a:cubicBezTo>
                      <a:pt x="0" y="58"/>
                      <a:pt x="0" y="58"/>
                      <a:pt x="0" y="58"/>
                    </a:cubicBezTo>
                    <a:cubicBezTo>
                      <a:pt x="11" y="47"/>
                      <a:pt x="11" y="47"/>
                      <a:pt x="11" y="47"/>
                    </a:cubicBezTo>
                    <a:cubicBezTo>
                      <a:pt x="16" y="41"/>
                      <a:pt x="20" y="35"/>
                      <a:pt x="21" y="29"/>
                    </a:cubicBezTo>
                    <a:cubicBezTo>
                      <a:pt x="23" y="20"/>
                      <a:pt x="22" y="12"/>
                      <a:pt x="16" y="6"/>
                    </a:cubicBezTo>
                    <a:cubicBezTo>
                      <a:pt x="12" y="2"/>
                      <a:pt x="6" y="0"/>
                      <a:pt x="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39" name="Google Shape;239;p13"/>
              <p:cNvSpPr/>
              <p:nvPr/>
            </p:nvSpPr>
            <p:spPr>
              <a:xfrm>
                <a:off x="1704975" y="2473325"/>
                <a:ext cx="203200" cy="261938"/>
              </a:xfrm>
              <a:custGeom>
                <a:avLst/>
                <a:gdLst/>
                <a:ahLst/>
                <a:cxnLst/>
                <a:rect l="l" t="t" r="r" b="b"/>
                <a:pathLst>
                  <a:path w="110" h="142" extrusionOk="0">
                    <a:moveTo>
                      <a:pt x="86" y="0"/>
                    </a:moveTo>
                    <a:cubicBezTo>
                      <a:pt x="79" y="0"/>
                      <a:pt x="71" y="3"/>
                      <a:pt x="64" y="8"/>
                    </a:cubicBezTo>
                    <a:cubicBezTo>
                      <a:pt x="63" y="9"/>
                      <a:pt x="62" y="10"/>
                      <a:pt x="61" y="11"/>
                    </a:cubicBezTo>
                    <a:cubicBezTo>
                      <a:pt x="0" y="72"/>
                      <a:pt x="0" y="72"/>
                      <a:pt x="0" y="72"/>
                    </a:cubicBezTo>
                    <a:cubicBezTo>
                      <a:pt x="0" y="142"/>
                      <a:pt x="0" y="142"/>
                      <a:pt x="0" y="142"/>
                    </a:cubicBezTo>
                    <a:cubicBezTo>
                      <a:pt x="96" y="46"/>
                      <a:pt x="96" y="46"/>
                      <a:pt x="96" y="46"/>
                    </a:cubicBezTo>
                    <a:cubicBezTo>
                      <a:pt x="97" y="45"/>
                      <a:pt x="98" y="44"/>
                      <a:pt x="99" y="43"/>
                    </a:cubicBezTo>
                    <a:cubicBezTo>
                      <a:pt x="109" y="31"/>
                      <a:pt x="110" y="15"/>
                      <a:pt x="101" y="6"/>
                    </a:cubicBezTo>
                    <a:cubicBezTo>
                      <a:pt x="97" y="2"/>
                      <a:pt x="92" y="0"/>
                      <a:pt x="8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0" name="Google Shape;240;p13"/>
              <p:cNvSpPr/>
              <p:nvPr/>
            </p:nvSpPr>
            <p:spPr>
              <a:xfrm>
                <a:off x="1704975" y="2640013"/>
                <a:ext cx="357188" cy="417513"/>
              </a:xfrm>
              <a:custGeom>
                <a:avLst/>
                <a:gdLst/>
                <a:ahLst/>
                <a:cxnLst/>
                <a:rect l="l" t="t" r="r" b="b"/>
                <a:pathLst>
                  <a:path w="194" h="227" extrusionOk="0">
                    <a:moveTo>
                      <a:pt x="171" y="0"/>
                    </a:moveTo>
                    <a:cubicBezTo>
                      <a:pt x="165" y="0"/>
                      <a:pt x="158" y="2"/>
                      <a:pt x="153" y="6"/>
                    </a:cubicBezTo>
                    <a:cubicBezTo>
                      <a:pt x="150" y="8"/>
                      <a:pt x="149" y="9"/>
                      <a:pt x="147" y="11"/>
                    </a:cubicBezTo>
                    <a:cubicBezTo>
                      <a:pt x="0" y="158"/>
                      <a:pt x="0" y="158"/>
                      <a:pt x="0" y="158"/>
                    </a:cubicBezTo>
                    <a:cubicBezTo>
                      <a:pt x="0" y="227"/>
                      <a:pt x="0" y="227"/>
                      <a:pt x="0" y="227"/>
                    </a:cubicBezTo>
                    <a:cubicBezTo>
                      <a:pt x="0" y="227"/>
                      <a:pt x="0" y="227"/>
                      <a:pt x="0" y="227"/>
                    </a:cubicBezTo>
                    <a:cubicBezTo>
                      <a:pt x="0" y="226"/>
                      <a:pt x="1" y="224"/>
                      <a:pt x="2" y="223"/>
                    </a:cubicBezTo>
                    <a:cubicBezTo>
                      <a:pt x="73" y="152"/>
                      <a:pt x="73" y="152"/>
                      <a:pt x="73" y="152"/>
                    </a:cubicBezTo>
                    <a:cubicBezTo>
                      <a:pt x="74" y="151"/>
                      <a:pt x="75" y="150"/>
                      <a:pt x="76" y="150"/>
                    </a:cubicBezTo>
                    <a:cubicBezTo>
                      <a:pt x="77" y="150"/>
                      <a:pt x="77" y="150"/>
                      <a:pt x="77" y="150"/>
                    </a:cubicBezTo>
                    <a:cubicBezTo>
                      <a:pt x="181" y="46"/>
                      <a:pt x="181" y="46"/>
                      <a:pt x="181" y="46"/>
                    </a:cubicBezTo>
                    <a:cubicBezTo>
                      <a:pt x="183" y="44"/>
                      <a:pt x="185" y="42"/>
                      <a:pt x="186" y="40"/>
                    </a:cubicBezTo>
                    <a:cubicBezTo>
                      <a:pt x="194" y="28"/>
                      <a:pt x="194" y="14"/>
                      <a:pt x="186" y="6"/>
                    </a:cubicBezTo>
                    <a:cubicBezTo>
                      <a:pt x="182" y="2"/>
                      <a:pt x="177" y="0"/>
                      <a:pt x="17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1" name="Google Shape;241;p13"/>
              <p:cNvSpPr/>
              <p:nvPr/>
            </p:nvSpPr>
            <p:spPr>
              <a:xfrm>
                <a:off x="1735138" y="2805113"/>
                <a:ext cx="482600" cy="481013"/>
              </a:xfrm>
              <a:custGeom>
                <a:avLst/>
                <a:gdLst/>
                <a:ahLst/>
                <a:cxnLst/>
                <a:rect l="l" t="t" r="r" b="b"/>
                <a:pathLst>
                  <a:path w="262" h="261" extrusionOk="0">
                    <a:moveTo>
                      <a:pt x="240" y="0"/>
                    </a:moveTo>
                    <a:cubicBezTo>
                      <a:pt x="239" y="0"/>
                      <a:pt x="238" y="0"/>
                      <a:pt x="237" y="1"/>
                    </a:cubicBezTo>
                    <a:cubicBezTo>
                      <a:pt x="230" y="1"/>
                      <a:pt x="222" y="5"/>
                      <a:pt x="216" y="11"/>
                    </a:cubicBezTo>
                    <a:cubicBezTo>
                      <a:pt x="0" y="227"/>
                      <a:pt x="0" y="227"/>
                      <a:pt x="0" y="227"/>
                    </a:cubicBezTo>
                    <a:cubicBezTo>
                      <a:pt x="6" y="223"/>
                      <a:pt x="13" y="220"/>
                      <a:pt x="20" y="220"/>
                    </a:cubicBezTo>
                    <a:cubicBezTo>
                      <a:pt x="26" y="220"/>
                      <a:pt x="31" y="222"/>
                      <a:pt x="35" y="226"/>
                    </a:cubicBezTo>
                    <a:cubicBezTo>
                      <a:pt x="44" y="235"/>
                      <a:pt x="43" y="249"/>
                      <a:pt x="35" y="261"/>
                    </a:cubicBezTo>
                    <a:cubicBezTo>
                      <a:pt x="77" y="219"/>
                      <a:pt x="77" y="219"/>
                      <a:pt x="77" y="219"/>
                    </a:cubicBezTo>
                    <a:cubicBezTo>
                      <a:pt x="77" y="218"/>
                      <a:pt x="78" y="217"/>
                      <a:pt x="78" y="216"/>
                    </a:cubicBezTo>
                    <a:cubicBezTo>
                      <a:pt x="140" y="155"/>
                      <a:pt x="140" y="155"/>
                      <a:pt x="140" y="155"/>
                    </a:cubicBezTo>
                    <a:cubicBezTo>
                      <a:pt x="141" y="154"/>
                      <a:pt x="142" y="153"/>
                      <a:pt x="143" y="153"/>
                    </a:cubicBezTo>
                    <a:cubicBezTo>
                      <a:pt x="251" y="45"/>
                      <a:pt x="251" y="45"/>
                      <a:pt x="251" y="45"/>
                    </a:cubicBezTo>
                    <a:cubicBezTo>
                      <a:pt x="257" y="39"/>
                      <a:pt x="260" y="32"/>
                      <a:pt x="261" y="25"/>
                    </a:cubicBezTo>
                    <a:cubicBezTo>
                      <a:pt x="262" y="18"/>
                      <a:pt x="260" y="11"/>
                      <a:pt x="255" y="6"/>
                    </a:cubicBezTo>
                    <a:cubicBezTo>
                      <a:pt x="251" y="2"/>
                      <a:pt x="246" y="0"/>
                      <a:pt x="24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2" name="Google Shape;242;p13"/>
              <p:cNvSpPr/>
              <p:nvPr/>
            </p:nvSpPr>
            <p:spPr>
              <a:xfrm>
                <a:off x="1895475" y="2976563"/>
                <a:ext cx="474663" cy="446088"/>
              </a:xfrm>
              <a:custGeom>
                <a:avLst/>
                <a:gdLst/>
                <a:ahLst/>
                <a:cxnLst/>
                <a:rect l="l" t="t" r="r" b="b"/>
                <a:pathLst>
                  <a:path w="258" h="242" extrusionOk="0">
                    <a:moveTo>
                      <a:pt x="236" y="0"/>
                    </a:moveTo>
                    <a:cubicBezTo>
                      <a:pt x="233" y="0"/>
                      <a:pt x="229" y="1"/>
                      <a:pt x="226" y="2"/>
                    </a:cubicBezTo>
                    <a:cubicBezTo>
                      <a:pt x="221" y="4"/>
                      <a:pt x="217" y="7"/>
                      <a:pt x="213" y="10"/>
                    </a:cubicBezTo>
                    <a:cubicBezTo>
                      <a:pt x="0" y="223"/>
                      <a:pt x="0" y="223"/>
                      <a:pt x="0" y="223"/>
                    </a:cubicBezTo>
                    <a:cubicBezTo>
                      <a:pt x="6" y="219"/>
                      <a:pt x="12" y="217"/>
                      <a:pt x="18" y="217"/>
                    </a:cubicBezTo>
                    <a:cubicBezTo>
                      <a:pt x="24" y="217"/>
                      <a:pt x="30" y="219"/>
                      <a:pt x="34" y="223"/>
                    </a:cubicBezTo>
                    <a:cubicBezTo>
                      <a:pt x="38" y="228"/>
                      <a:pt x="40" y="235"/>
                      <a:pt x="39" y="242"/>
                    </a:cubicBezTo>
                    <a:cubicBezTo>
                      <a:pt x="192" y="90"/>
                      <a:pt x="192" y="90"/>
                      <a:pt x="192" y="90"/>
                    </a:cubicBezTo>
                    <a:cubicBezTo>
                      <a:pt x="194" y="87"/>
                      <a:pt x="198" y="85"/>
                      <a:pt x="201" y="85"/>
                    </a:cubicBezTo>
                    <a:cubicBezTo>
                      <a:pt x="202" y="85"/>
                      <a:pt x="203" y="86"/>
                      <a:pt x="204" y="86"/>
                    </a:cubicBezTo>
                    <a:cubicBezTo>
                      <a:pt x="246" y="45"/>
                      <a:pt x="246" y="45"/>
                      <a:pt x="246" y="45"/>
                    </a:cubicBezTo>
                    <a:cubicBezTo>
                      <a:pt x="244" y="41"/>
                      <a:pt x="246" y="36"/>
                      <a:pt x="249" y="33"/>
                    </a:cubicBezTo>
                    <a:cubicBezTo>
                      <a:pt x="257" y="25"/>
                      <a:pt x="257" y="25"/>
                      <a:pt x="257" y="25"/>
                    </a:cubicBezTo>
                    <a:cubicBezTo>
                      <a:pt x="258" y="18"/>
                      <a:pt x="256" y="11"/>
                      <a:pt x="251" y="6"/>
                    </a:cubicBezTo>
                    <a:cubicBezTo>
                      <a:pt x="247" y="2"/>
                      <a:pt x="242" y="0"/>
                      <a:pt x="2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3" name="Google Shape;243;p13"/>
              <p:cNvSpPr/>
              <p:nvPr/>
            </p:nvSpPr>
            <p:spPr>
              <a:xfrm>
                <a:off x="1787525" y="3133725"/>
                <a:ext cx="750888" cy="682625"/>
              </a:xfrm>
              <a:custGeom>
                <a:avLst/>
                <a:gdLst/>
                <a:ahLst/>
                <a:cxnLst/>
                <a:rect l="l" t="t" r="r" b="b"/>
                <a:pathLst>
                  <a:path w="407" h="371" extrusionOk="0">
                    <a:moveTo>
                      <a:pt x="384" y="0"/>
                    </a:moveTo>
                    <a:cubicBezTo>
                      <a:pt x="381" y="0"/>
                      <a:pt x="377" y="1"/>
                      <a:pt x="373" y="2"/>
                    </a:cubicBezTo>
                    <a:cubicBezTo>
                      <a:pt x="369" y="4"/>
                      <a:pt x="364" y="7"/>
                      <a:pt x="360" y="11"/>
                    </a:cubicBezTo>
                    <a:cubicBezTo>
                      <a:pt x="0" y="371"/>
                      <a:pt x="0" y="371"/>
                      <a:pt x="0" y="371"/>
                    </a:cubicBezTo>
                    <a:cubicBezTo>
                      <a:pt x="68" y="371"/>
                      <a:pt x="68" y="371"/>
                      <a:pt x="68" y="371"/>
                    </a:cubicBezTo>
                    <a:cubicBezTo>
                      <a:pt x="58" y="371"/>
                      <a:pt x="58" y="371"/>
                      <a:pt x="58" y="371"/>
                    </a:cubicBezTo>
                    <a:cubicBezTo>
                      <a:pt x="114" y="315"/>
                      <a:pt x="114" y="315"/>
                      <a:pt x="114" y="315"/>
                    </a:cubicBezTo>
                    <a:cubicBezTo>
                      <a:pt x="117" y="312"/>
                      <a:pt x="121" y="310"/>
                      <a:pt x="124" y="310"/>
                    </a:cubicBezTo>
                    <a:cubicBezTo>
                      <a:pt x="125" y="310"/>
                      <a:pt x="127" y="311"/>
                      <a:pt x="128" y="311"/>
                    </a:cubicBezTo>
                    <a:cubicBezTo>
                      <a:pt x="394" y="45"/>
                      <a:pt x="394" y="45"/>
                      <a:pt x="394" y="45"/>
                    </a:cubicBezTo>
                    <a:cubicBezTo>
                      <a:pt x="398" y="41"/>
                      <a:pt x="401" y="36"/>
                      <a:pt x="403" y="32"/>
                    </a:cubicBezTo>
                    <a:cubicBezTo>
                      <a:pt x="407" y="22"/>
                      <a:pt x="406" y="12"/>
                      <a:pt x="399" y="6"/>
                    </a:cubicBezTo>
                    <a:cubicBezTo>
                      <a:pt x="395" y="2"/>
                      <a:pt x="390" y="0"/>
                      <a:pt x="38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4" name="Google Shape;244;p13"/>
              <p:cNvSpPr/>
              <p:nvPr/>
            </p:nvSpPr>
            <p:spPr>
              <a:xfrm>
                <a:off x="1704975" y="2757488"/>
                <a:ext cx="80963" cy="139700"/>
              </a:xfrm>
              <a:custGeom>
                <a:avLst/>
                <a:gdLst/>
                <a:ahLst/>
                <a:cxnLst/>
                <a:rect l="l" t="t" r="r" b="b"/>
                <a:pathLst>
                  <a:path w="44" h="76" extrusionOk="0">
                    <a:moveTo>
                      <a:pt x="19" y="0"/>
                    </a:moveTo>
                    <a:cubicBezTo>
                      <a:pt x="13" y="0"/>
                      <a:pt x="6" y="2"/>
                      <a:pt x="0" y="7"/>
                    </a:cubicBezTo>
                    <a:cubicBezTo>
                      <a:pt x="0" y="76"/>
                      <a:pt x="0" y="76"/>
                      <a:pt x="0" y="76"/>
                    </a:cubicBezTo>
                    <a:cubicBezTo>
                      <a:pt x="0" y="76"/>
                      <a:pt x="0" y="76"/>
                      <a:pt x="0" y="76"/>
                    </a:cubicBezTo>
                    <a:cubicBezTo>
                      <a:pt x="30" y="46"/>
                      <a:pt x="30" y="46"/>
                      <a:pt x="30" y="46"/>
                    </a:cubicBezTo>
                    <a:cubicBezTo>
                      <a:pt x="31" y="45"/>
                      <a:pt x="32" y="44"/>
                      <a:pt x="33" y="43"/>
                    </a:cubicBezTo>
                    <a:cubicBezTo>
                      <a:pt x="43" y="31"/>
                      <a:pt x="44" y="15"/>
                      <a:pt x="35" y="6"/>
                    </a:cubicBezTo>
                    <a:cubicBezTo>
                      <a:pt x="31" y="2"/>
                      <a:pt x="25" y="0"/>
                      <a:pt x="19"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5" name="Google Shape;245;p13"/>
              <p:cNvSpPr/>
              <p:nvPr/>
            </p:nvSpPr>
            <p:spPr>
              <a:xfrm>
                <a:off x="1704975" y="2922588"/>
                <a:ext cx="238125" cy="296863"/>
              </a:xfrm>
              <a:custGeom>
                <a:avLst/>
                <a:gdLst/>
                <a:ahLst/>
                <a:cxnLst/>
                <a:rect l="l" t="t" r="r" b="b"/>
                <a:pathLst>
                  <a:path w="129" h="161" extrusionOk="0">
                    <a:moveTo>
                      <a:pt x="105" y="0"/>
                    </a:moveTo>
                    <a:cubicBezTo>
                      <a:pt x="98" y="0"/>
                      <a:pt x="91" y="2"/>
                      <a:pt x="85" y="7"/>
                    </a:cubicBezTo>
                    <a:cubicBezTo>
                      <a:pt x="83" y="8"/>
                      <a:pt x="82" y="10"/>
                      <a:pt x="80" y="11"/>
                    </a:cubicBezTo>
                    <a:cubicBezTo>
                      <a:pt x="0" y="91"/>
                      <a:pt x="0" y="91"/>
                      <a:pt x="0" y="91"/>
                    </a:cubicBezTo>
                    <a:cubicBezTo>
                      <a:pt x="0" y="161"/>
                      <a:pt x="0" y="161"/>
                      <a:pt x="0" y="161"/>
                    </a:cubicBezTo>
                    <a:cubicBezTo>
                      <a:pt x="115" y="46"/>
                      <a:pt x="115" y="46"/>
                      <a:pt x="115" y="46"/>
                    </a:cubicBezTo>
                    <a:cubicBezTo>
                      <a:pt x="117" y="45"/>
                      <a:pt x="118" y="43"/>
                      <a:pt x="119" y="41"/>
                    </a:cubicBezTo>
                    <a:cubicBezTo>
                      <a:pt x="128" y="29"/>
                      <a:pt x="129" y="14"/>
                      <a:pt x="120" y="6"/>
                    </a:cubicBezTo>
                    <a:cubicBezTo>
                      <a:pt x="116" y="2"/>
                      <a:pt x="111" y="0"/>
                      <a:pt x="10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6" name="Google Shape;246;p13"/>
              <p:cNvSpPr/>
              <p:nvPr/>
            </p:nvSpPr>
            <p:spPr>
              <a:xfrm>
                <a:off x="1704975" y="3089275"/>
                <a:ext cx="390525" cy="452438"/>
              </a:xfrm>
              <a:custGeom>
                <a:avLst/>
                <a:gdLst/>
                <a:ahLst/>
                <a:cxnLst/>
                <a:rect l="l" t="t" r="r" b="b"/>
                <a:pathLst>
                  <a:path w="212" h="246" extrusionOk="0">
                    <a:moveTo>
                      <a:pt x="190" y="0"/>
                    </a:moveTo>
                    <a:cubicBezTo>
                      <a:pt x="184" y="0"/>
                      <a:pt x="177" y="2"/>
                      <a:pt x="171" y="6"/>
                    </a:cubicBezTo>
                    <a:cubicBezTo>
                      <a:pt x="169" y="8"/>
                      <a:pt x="167" y="9"/>
                      <a:pt x="166" y="11"/>
                    </a:cubicBezTo>
                    <a:cubicBezTo>
                      <a:pt x="0" y="177"/>
                      <a:pt x="0" y="177"/>
                      <a:pt x="0" y="177"/>
                    </a:cubicBezTo>
                    <a:cubicBezTo>
                      <a:pt x="0" y="246"/>
                      <a:pt x="0" y="246"/>
                      <a:pt x="0" y="246"/>
                    </a:cubicBezTo>
                    <a:cubicBezTo>
                      <a:pt x="27" y="219"/>
                      <a:pt x="27" y="219"/>
                      <a:pt x="27" y="219"/>
                    </a:cubicBezTo>
                    <a:cubicBezTo>
                      <a:pt x="27" y="218"/>
                      <a:pt x="27" y="217"/>
                      <a:pt x="28" y="216"/>
                    </a:cubicBezTo>
                    <a:cubicBezTo>
                      <a:pt x="85" y="159"/>
                      <a:pt x="85" y="159"/>
                      <a:pt x="85" y="159"/>
                    </a:cubicBezTo>
                    <a:cubicBezTo>
                      <a:pt x="86" y="158"/>
                      <a:pt x="87" y="158"/>
                      <a:pt x="88" y="158"/>
                    </a:cubicBezTo>
                    <a:cubicBezTo>
                      <a:pt x="190" y="56"/>
                      <a:pt x="190" y="56"/>
                      <a:pt x="190" y="56"/>
                    </a:cubicBezTo>
                    <a:cubicBezTo>
                      <a:pt x="188" y="52"/>
                      <a:pt x="190" y="46"/>
                      <a:pt x="194" y="42"/>
                    </a:cubicBezTo>
                    <a:cubicBezTo>
                      <a:pt x="211" y="25"/>
                      <a:pt x="211" y="25"/>
                      <a:pt x="211" y="25"/>
                    </a:cubicBezTo>
                    <a:cubicBezTo>
                      <a:pt x="212" y="18"/>
                      <a:pt x="210" y="11"/>
                      <a:pt x="205" y="6"/>
                    </a:cubicBezTo>
                    <a:cubicBezTo>
                      <a:pt x="201" y="2"/>
                      <a:pt x="196" y="0"/>
                      <a:pt x="19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7" name="Google Shape;247;p13"/>
              <p:cNvSpPr/>
              <p:nvPr/>
            </p:nvSpPr>
            <p:spPr>
              <a:xfrm>
                <a:off x="1704975" y="3254375"/>
                <a:ext cx="547688" cy="561975"/>
              </a:xfrm>
              <a:custGeom>
                <a:avLst/>
                <a:gdLst/>
                <a:ahLst/>
                <a:cxnLst/>
                <a:rect l="l" t="t" r="r" b="b"/>
                <a:pathLst>
                  <a:path w="297" h="305" extrusionOk="0">
                    <a:moveTo>
                      <a:pt x="275" y="0"/>
                    </a:moveTo>
                    <a:cubicBezTo>
                      <a:pt x="268" y="0"/>
                      <a:pt x="261" y="3"/>
                      <a:pt x="254" y="8"/>
                    </a:cubicBezTo>
                    <a:cubicBezTo>
                      <a:pt x="253" y="9"/>
                      <a:pt x="252" y="10"/>
                      <a:pt x="251" y="11"/>
                    </a:cubicBezTo>
                    <a:cubicBezTo>
                      <a:pt x="0" y="262"/>
                      <a:pt x="0" y="262"/>
                      <a:pt x="0" y="262"/>
                    </a:cubicBezTo>
                    <a:cubicBezTo>
                      <a:pt x="0" y="305"/>
                      <a:pt x="0" y="305"/>
                      <a:pt x="0" y="305"/>
                    </a:cubicBezTo>
                    <a:cubicBezTo>
                      <a:pt x="26" y="305"/>
                      <a:pt x="26" y="305"/>
                      <a:pt x="26" y="305"/>
                    </a:cubicBezTo>
                    <a:cubicBezTo>
                      <a:pt x="51" y="280"/>
                      <a:pt x="51" y="280"/>
                      <a:pt x="51" y="280"/>
                    </a:cubicBezTo>
                    <a:cubicBezTo>
                      <a:pt x="49" y="276"/>
                      <a:pt x="50" y="271"/>
                      <a:pt x="54" y="267"/>
                    </a:cubicBezTo>
                    <a:cubicBezTo>
                      <a:pt x="226" y="95"/>
                      <a:pt x="226" y="95"/>
                      <a:pt x="226" y="95"/>
                    </a:cubicBezTo>
                    <a:cubicBezTo>
                      <a:pt x="229" y="92"/>
                      <a:pt x="232" y="91"/>
                      <a:pt x="235" y="91"/>
                    </a:cubicBezTo>
                    <a:cubicBezTo>
                      <a:pt x="237" y="91"/>
                      <a:pt x="238" y="91"/>
                      <a:pt x="239" y="92"/>
                    </a:cubicBezTo>
                    <a:cubicBezTo>
                      <a:pt x="280" y="50"/>
                      <a:pt x="280" y="50"/>
                      <a:pt x="280" y="50"/>
                    </a:cubicBezTo>
                    <a:cubicBezTo>
                      <a:pt x="279" y="47"/>
                      <a:pt x="280" y="42"/>
                      <a:pt x="284" y="38"/>
                    </a:cubicBezTo>
                    <a:cubicBezTo>
                      <a:pt x="296" y="25"/>
                      <a:pt x="296" y="25"/>
                      <a:pt x="296" y="25"/>
                    </a:cubicBezTo>
                    <a:cubicBezTo>
                      <a:pt x="297" y="18"/>
                      <a:pt x="295" y="11"/>
                      <a:pt x="290" y="6"/>
                    </a:cubicBezTo>
                    <a:cubicBezTo>
                      <a:pt x="286" y="2"/>
                      <a:pt x="281" y="0"/>
                      <a:pt x="27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8" name="Google Shape;248;p13"/>
              <p:cNvSpPr/>
              <p:nvPr/>
            </p:nvSpPr>
            <p:spPr>
              <a:xfrm>
                <a:off x="1704975" y="3209925"/>
                <a:ext cx="111125" cy="171450"/>
              </a:xfrm>
              <a:custGeom>
                <a:avLst/>
                <a:gdLst/>
                <a:ahLst/>
                <a:cxnLst/>
                <a:rect l="l" t="t" r="r" b="b"/>
                <a:pathLst>
                  <a:path w="60" h="93" extrusionOk="0">
                    <a:moveTo>
                      <a:pt x="36" y="0"/>
                    </a:moveTo>
                    <a:cubicBezTo>
                      <a:pt x="29" y="0"/>
                      <a:pt x="22" y="3"/>
                      <a:pt x="16" y="7"/>
                    </a:cubicBezTo>
                    <a:cubicBezTo>
                      <a:pt x="15" y="8"/>
                      <a:pt x="13" y="10"/>
                      <a:pt x="11" y="11"/>
                    </a:cubicBezTo>
                    <a:cubicBezTo>
                      <a:pt x="0" y="23"/>
                      <a:pt x="0" y="23"/>
                      <a:pt x="0" y="23"/>
                    </a:cubicBezTo>
                    <a:cubicBezTo>
                      <a:pt x="0" y="93"/>
                      <a:pt x="0" y="93"/>
                      <a:pt x="0" y="93"/>
                    </a:cubicBezTo>
                    <a:cubicBezTo>
                      <a:pt x="46" y="46"/>
                      <a:pt x="46" y="46"/>
                      <a:pt x="46" y="46"/>
                    </a:cubicBezTo>
                    <a:cubicBezTo>
                      <a:pt x="48" y="45"/>
                      <a:pt x="49" y="43"/>
                      <a:pt x="51" y="41"/>
                    </a:cubicBezTo>
                    <a:cubicBezTo>
                      <a:pt x="59" y="29"/>
                      <a:pt x="60" y="15"/>
                      <a:pt x="51" y="6"/>
                    </a:cubicBezTo>
                    <a:cubicBezTo>
                      <a:pt x="47" y="2"/>
                      <a:pt x="42" y="0"/>
                      <a:pt x="3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49" name="Google Shape;249;p13"/>
              <p:cNvSpPr/>
              <p:nvPr/>
            </p:nvSpPr>
            <p:spPr>
              <a:xfrm>
                <a:off x="1704975" y="3376613"/>
                <a:ext cx="263525" cy="327025"/>
              </a:xfrm>
              <a:custGeom>
                <a:avLst/>
                <a:gdLst/>
                <a:ahLst/>
                <a:cxnLst/>
                <a:rect l="l" t="t" r="r" b="b"/>
                <a:pathLst>
                  <a:path w="143" h="178" extrusionOk="0">
                    <a:moveTo>
                      <a:pt x="121" y="0"/>
                    </a:moveTo>
                    <a:cubicBezTo>
                      <a:pt x="115" y="0"/>
                      <a:pt x="109" y="2"/>
                      <a:pt x="103" y="6"/>
                    </a:cubicBezTo>
                    <a:cubicBezTo>
                      <a:pt x="101" y="8"/>
                      <a:pt x="99" y="9"/>
                      <a:pt x="97" y="11"/>
                    </a:cubicBezTo>
                    <a:cubicBezTo>
                      <a:pt x="0" y="108"/>
                      <a:pt x="0" y="108"/>
                      <a:pt x="0" y="108"/>
                    </a:cubicBezTo>
                    <a:cubicBezTo>
                      <a:pt x="0" y="178"/>
                      <a:pt x="0" y="178"/>
                      <a:pt x="0" y="178"/>
                    </a:cubicBezTo>
                    <a:cubicBezTo>
                      <a:pt x="119" y="58"/>
                      <a:pt x="119" y="58"/>
                      <a:pt x="119" y="58"/>
                    </a:cubicBezTo>
                    <a:cubicBezTo>
                      <a:pt x="117" y="54"/>
                      <a:pt x="119" y="49"/>
                      <a:pt x="123" y="45"/>
                    </a:cubicBezTo>
                    <a:cubicBezTo>
                      <a:pt x="142" y="25"/>
                      <a:pt x="142" y="25"/>
                      <a:pt x="142" y="25"/>
                    </a:cubicBezTo>
                    <a:cubicBezTo>
                      <a:pt x="143" y="18"/>
                      <a:pt x="141" y="11"/>
                      <a:pt x="137" y="6"/>
                    </a:cubicBezTo>
                    <a:cubicBezTo>
                      <a:pt x="133" y="2"/>
                      <a:pt x="127" y="0"/>
                      <a:pt x="12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50" name="Google Shape;250;p13"/>
              <p:cNvSpPr/>
              <p:nvPr/>
            </p:nvSpPr>
            <p:spPr>
              <a:xfrm>
                <a:off x="3090863" y="989013"/>
                <a:ext cx="46038" cy="44450"/>
              </a:xfrm>
              <a:custGeom>
                <a:avLst/>
                <a:gdLst/>
                <a:ahLst/>
                <a:cxnLst/>
                <a:rect l="l" t="t" r="r" b="b"/>
                <a:pathLst>
                  <a:path w="25" h="25" extrusionOk="0">
                    <a:moveTo>
                      <a:pt x="24" y="0"/>
                    </a:moveTo>
                    <a:cubicBezTo>
                      <a:pt x="23" y="0"/>
                      <a:pt x="23" y="0"/>
                      <a:pt x="23" y="1"/>
                    </a:cubicBezTo>
                    <a:cubicBezTo>
                      <a:pt x="1" y="23"/>
                      <a:pt x="1" y="23"/>
                      <a:pt x="1" y="23"/>
                    </a:cubicBezTo>
                    <a:cubicBezTo>
                      <a:pt x="0" y="23"/>
                      <a:pt x="0" y="24"/>
                      <a:pt x="0" y="25"/>
                    </a:cubicBezTo>
                    <a:cubicBezTo>
                      <a:pt x="1" y="25"/>
                      <a:pt x="1" y="25"/>
                      <a:pt x="1" y="25"/>
                    </a:cubicBezTo>
                    <a:cubicBezTo>
                      <a:pt x="2" y="24"/>
                      <a:pt x="2" y="24"/>
                      <a:pt x="2" y="24"/>
                    </a:cubicBezTo>
                    <a:cubicBezTo>
                      <a:pt x="24" y="2"/>
                      <a:pt x="24" y="2"/>
                      <a:pt x="24" y="2"/>
                    </a:cubicBezTo>
                    <a:cubicBezTo>
                      <a:pt x="25" y="2"/>
                      <a:pt x="25" y="1"/>
                      <a:pt x="25" y="0"/>
                    </a:cubicBezTo>
                    <a:cubicBezTo>
                      <a:pt x="24" y="0"/>
                      <a:pt x="24" y="0"/>
                      <a:pt x="24"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51" name="Google Shape;251;p13"/>
              <p:cNvSpPr/>
              <p:nvPr/>
            </p:nvSpPr>
            <p:spPr>
              <a:xfrm>
                <a:off x="2597150" y="2154238"/>
                <a:ext cx="344488" cy="338138"/>
              </a:xfrm>
              <a:custGeom>
                <a:avLst/>
                <a:gdLst/>
                <a:ahLst/>
                <a:cxnLst/>
                <a:rect l="l" t="t" r="r" b="b"/>
                <a:pathLst>
                  <a:path w="187" h="184" extrusionOk="0">
                    <a:moveTo>
                      <a:pt x="178" y="0"/>
                    </a:moveTo>
                    <a:cubicBezTo>
                      <a:pt x="175" y="0"/>
                      <a:pt x="171" y="1"/>
                      <a:pt x="169" y="4"/>
                    </a:cubicBezTo>
                    <a:cubicBezTo>
                      <a:pt x="6" y="167"/>
                      <a:pt x="6" y="167"/>
                      <a:pt x="6" y="167"/>
                    </a:cubicBezTo>
                    <a:cubicBezTo>
                      <a:pt x="1" y="172"/>
                      <a:pt x="0" y="178"/>
                      <a:pt x="4" y="182"/>
                    </a:cubicBezTo>
                    <a:cubicBezTo>
                      <a:pt x="5" y="183"/>
                      <a:pt x="7" y="184"/>
                      <a:pt x="9" y="184"/>
                    </a:cubicBezTo>
                    <a:cubicBezTo>
                      <a:pt x="10" y="184"/>
                      <a:pt x="10" y="184"/>
                      <a:pt x="11" y="184"/>
                    </a:cubicBezTo>
                    <a:cubicBezTo>
                      <a:pt x="13" y="183"/>
                      <a:pt x="16" y="182"/>
                      <a:pt x="18" y="180"/>
                    </a:cubicBezTo>
                    <a:cubicBezTo>
                      <a:pt x="181" y="17"/>
                      <a:pt x="181" y="17"/>
                      <a:pt x="181" y="17"/>
                    </a:cubicBezTo>
                    <a:cubicBezTo>
                      <a:pt x="186" y="12"/>
                      <a:pt x="187" y="6"/>
                      <a:pt x="183" y="2"/>
                    </a:cubicBezTo>
                    <a:cubicBezTo>
                      <a:pt x="182" y="1"/>
                      <a:pt x="180" y="0"/>
                      <a:pt x="178"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52" name="Google Shape;252;p13"/>
              <p:cNvSpPr/>
              <p:nvPr/>
            </p:nvSpPr>
            <p:spPr>
              <a:xfrm>
                <a:off x="2471738" y="2735263"/>
                <a:ext cx="22225" cy="34925"/>
              </a:xfrm>
              <a:custGeom>
                <a:avLst/>
                <a:gdLst/>
                <a:ahLst/>
                <a:cxnLst/>
                <a:rect l="l" t="t" r="r" b="b"/>
                <a:pathLst>
                  <a:path w="12" h="19" extrusionOk="0">
                    <a:moveTo>
                      <a:pt x="12" y="0"/>
                    </a:moveTo>
                    <a:cubicBezTo>
                      <a:pt x="5" y="7"/>
                      <a:pt x="5" y="7"/>
                      <a:pt x="5" y="7"/>
                    </a:cubicBezTo>
                    <a:cubicBezTo>
                      <a:pt x="1" y="11"/>
                      <a:pt x="0" y="16"/>
                      <a:pt x="1" y="19"/>
                    </a:cubicBezTo>
                    <a:cubicBezTo>
                      <a:pt x="2" y="19"/>
                      <a:pt x="2" y="19"/>
                      <a:pt x="2" y="19"/>
                    </a:cubicBezTo>
                    <a:cubicBezTo>
                      <a:pt x="8" y="13"/>
                      <a:pt x="11" y="7"/>
                      <a:pt x="1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53" name="Google Shape;253;p13"/>
              <p:cNvSpPr/>
              <p:nvPr/>
            </p:nvSpPr>
            <p:spPr>
              <a:xfrm>
                <a:off x="1963738" y="2344738"/>
                <a:ext cx="138113" cy="138113"/>
              </a:xfrm>
              <a:custGeom>
                <a:avLst/>
                <a:gdLst/>
                <a:ahLst/>
                <a:cxnLst/>
                <a:rect l="l" t="t" r="r" b="b"/>
                <a:pathLst>
                  <a:path w="75" h="75" extrusionOk="0">
                    <a:moveTo>
                      <a:pt x="72" y="0"/>
                    </a:moveTo>
                    <a:cubicBezTo>
                      <a:pt x="0" y="72"/>
                      <a:pt x="0" y="72"/>
                      <a:pt x="0" y="72"/>
                    </a:cubicBezTo>
                    <a:cubicBezTo>
                      <a:pt x="0" y="73"/>
                      <a:pt x="0" y="74"/>
                      <a:pt x="1" y="74"/>
                    </a:cubicBezTo>
                    <a:cubicBezTo>
                      <a:pt x="2" y="75"/>
                      <a:pt x="2" y="75"/>
                      <a:pt x="3" y="75"/>
                    </a:cubicBezTo>
                    <a:cubicBezTo>
                      <a:pt x="3" y="75"/>
                      <a:pt x="4" y="75"/>
                      <a:pt x="4" y="75"/>
                    </a:cubicBezTo>
                    <a:cubicBezTo>
                      <a:pt x="5" y="75"/>
                      <a:pt x="6" y="74"/>
                      <a:pt x="7" y="73"/>
                    </a:cubicBezTo>
                    <a:cubicBezTo>
                      <a:pt x="73" y="7"/>
                      <a:pt x="73" y="7"/>
                      <a:pt x="73" y="7"/>
                    </a:cubicBezTo>
                    <a:cubicBezTo>
                      <a:pt x="75" y="5"/>
                      <a:pt x="75" y="3"/>
                      <a:pt x="74" y="1"/>
                    </a:cubicBezTo>
                    <a:cubicBezTo>
                      <a:pt x="73" y="1"/>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54" name="Google Shape;254;p13"/>
              <p:cNvSpPr/>
              <p:nvPr/>
            </p:nvSpPr>
            <p:spPr>
              <a:xfrm>
                <a:off x="1963738" y="2344738"/>
                <a:ext cx="131763" cy="133350"/>
              </a:xfrm>
              <a:custGeom>
                <a:avLst/>
                <a:gdLst/>
                <a:ahLst/>
                <a:cxnLst/>
                <a:rect l="l" t="t" r="r" b="b"/>
                <a:pathLst>
                  <a:path w="72" h="72" extrusionOk="0">
                    <a:moveTo>
                      <a:pt x="72" y="0"/>
                    </a:moveTo>
                    <a:cubicBezTo>
                      <a:pt x="70" y="0"/>
                      <a:pt x="69" y="1"/>
                      <a:pt x="68" y="2"/>
                    </a:cubicBezTo>
                    <a:cubicBezTo>
                      <a:pt x="2" y="68"/>
                      <a:pt x="2" y="68"/>
                      <a:pt x="2" y="68"/>
                    </a:cubicBezTo>
                    <a:cubicBezTo>
                      <a:pt x="1" y="69"/>
                      <a:pt x="0" y="71"/>
                      <a:pt x="0" y="72"/>
                    </a:cubicBezTo>
                    <a:cubicBezTo>
                      <a:pt x="72" y="0"/>
                      <a:pt x="72" y="0"/>
                      <a:pt x="72" y="0"/>
                    </a:cubicBezTo>
                    <a:cubicBezTo>
                      <a:pt x="72" y="0"/>
                      <a:pt x="72" y="0"/>
                      <a:pt x="7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55" name="Google Shape;255;p13"/>
              <p:cNvSpPr/>
              <p:nvPr/>
            </p:nvSpPr>
            <p:spPr>
              <a:xfrm>
                <a:off x="2132013" y="2516188"/>
                <a:ext cx="122238" cy="119063"/>
              </a:xfrm>
              <a:custGeom>
                <a:avLst/>
                <a:gdLst/>
                <a:ahLst/>
                <a:cxnLst/>
                <a:rect l="l" t="t" r="r" b="b"/>
                <a:pathLst>
                  <a:path w="66" h="65" extrusionOk="0">
                    <a:moveTo>
                      <a:pt x="63" y="0"/>
                    </a:moveTo>
                    <a:cubicBezTo>
                      <a:pt x="62" y="0"/>
                      <a:pt x="61" y="0"/>
                      <a:pt x="61" y="1"/>
                    </a:cubicBezTo>
                    <a:cubicBezTo>
                      <a:pt x="1" y="60"/>
                      <a:pt x="1" y="60"/>
                      <a:pt x="1" y="60"/>
                    </a:cubicBezTo>
                    <a:cubicBezTo>
                      <a:pt x="0" y="61"/>
                      <a:pt x="1" y="63"/>
                      <a:pt x="1" y="64"/>
                    </a:cubicBezTo>
                    <a:cubicBezTo>
                      <a:pt x="2" y="64"/>
                      <a:pt x="3" y="65"/>
                      <a:pt x="3" y="65"/>
                    </a:cubicBezTo>
                    <a:cubicBezTo>
                      <a:pt x="4" y="65"/>
                      <a:pt x="4" y="65"/>
                      <a:pt x="4" y="65"/>
                    </a:cubicBezTo>
                    <a:cubicBezTo>
                      <a:pt x="5" y="64"/>
                      <a:pt x="6" y="64"/>
                      <a:pt x="7" y="63"/>
                    </a:cubicBezTo>
                    <a:cubicBezTo>
                      <a:pt x="64" y="6"/>
                      <a:pt x="64" y="6"/>
                      <a:pt x="64" y="6"/>
                    </a:cubicBezTo>
                    <a:cubicBezTo>
                      <a:pt x="65" y="4"/>
                      <a:pt x="66" y="2"/>
                      <a:pt x="64" y="1"/>
                    </a:cubicBezTo>
                    <a:cubicBezTo>
                      <a:pt x="64" y="0"/>
                      <a:pt x="63" y="0"/>
                      <a:pt x="6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56" name="Google Shape;256;p13"/>
              <p:cNvSpPr/>
              <p:nvPr/>
            </p:nvSpPr>
            <p:spPr>
              <a:xfrm>
                <a:off x="2133600" y="2517775"/>
                <a:ext cx="111125" cy="109538"/>
              </a:xfrm>
              <a:custGeom>
                <a:avLst/>
                <a:gdLst/>
                <a:ahLst/>
                <a:cxnLst/>
                <a:rect l="l" t="t" r="r" b="b"/>
                <a:pathLst>
                  <a:path w="60" h="59" extrusionOk="0">
                    <a:moveTo>
                      <a:pt x="60" y="0"/>
                    </a:moveTo>
                    <a:cubicBezTo>
                      <a:pt x="59" y="0"/>
                      <a:pt x="59" y="0"/>
                      <a:pt x="58" y="0"/>
                    </a:cubicBezTo>
                    <a:cubicBezTo>
                      <a:pt x="1" y="58"/>
                      <a:pt x="1" y="58"/>
                      <a:pt x="1" y="58"/>
                    </a:cubicBezTo>
                    <a:cubicBezTo>
                      <a:pt x="1" y="58"/>
                      <a:pt x="0" y="59"/>
                      <a:pt x="0" y="59"/>
                    </a:cubicBezTo>
                    <a:cubicBezTo>
                      <a:pt x="60" y="0"/>
                      <a:pt x="60" y="0"/>
                      <a:pt x="60"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57" name="Google Shape;257;p13"/>
              <p:cNvSpPr/>
              <p:nvPr/>
            </p:nvSpPr>
            <p:spPr>
              <a:xfrm>
                <a:off x="2365375" y="2730500"/>
                <a:ext cx="303213" cy="303213"/>
              </a:xfrm>
              <a:custGeom>
                <a:avLst/>
                <a:gdLst/>
                <a:ahLst/>
                <a:cxnLst/>
                <a:rect l="l" t="t" r="r" b="b"/>
                <a:pathLst>
                  <a:path w="165" h="165" extrusionOk="0">
                    <a:moveTo>
                      <a:pt x="165" y="0"/>
                    </a:moveTo>
                    <a:cubicBezTo>
                      <a:pt x="163" y="0"/>
                      <a:pt x="160" y="1"/>
                      <a:pt x="157" y="4"/>
                    </a:cubicBezTo>
                    <a:cubicBezTo>
                      <a:pt x="2" y="159"/>
                      <a:pt x="2" y="159"/>
                      <a:pt x="2" y="159"/>
                    </a:cubicBezTo>
                    <a:cubicBezTo>
                      <a:pt x="1" y="161"/>
                      <a:pt x="1" y="163"/>
                      <a:pt x="0" y="165"/>
                    </a:cubicBezTo>
                    <a:cubicBezTo>
                      <a:pt x="165" y="0"/>
                      <a:pt x="165"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58" name="Google Shape;258;p13"/>
              <p:cNvSpPr/>
              <p:nvPr/>
            </p:nvSpPr>
            <p:spPr>
              <a:xfrm>
                <a:off x="2344738" y="3022600"/>
                <a:ext cx="23813" cy="36513"/>
              </a:xfrm>
              <a:custGeom>
                <a:avLst/>
                <a:gdLst/>
                <a:ahLst/>
                <a:cxnLst/>
                <a:rect l="l" t="t" r="r" b="b"/>
                <a:pathLst>
                  <a:path w="13" h="20" extrusionOk="0">
                    <a:moveTo>
                      <a:pt x="13" y="0"/>
                    </a:moveTo>
                    <a:cubicBezTo>
                      <a:pt x="5" y="8"/>
                      <a:pt x="5" y="8"/>
                      <a:pt x="5" y="8"/>
                    </a:cubicBezTo>
                    <a:cubicBezTo>
                      <a:pt x="2" y="11"/>
                      <a:pt x="0" y="16"/>
                      <a:pt x="2" y="20"/>
                    </a:cubicBezTo>
                    <a:cubicBezTo>
                      <a:pt x="2" y="19"/>
                      <a:pt x="2" y="19"/>
                      <a:pt x="2" y="19"/>
                    </a:cubicBezTo>
                    <a:cubicBezTo>
                      <a:pt x="6" y="15"/>
                      <a:pt x="9" y="11"/>
                      <a:pt x="11" y="6"/>
                    </a:cubicBezTo>
                    <a:cubicBezTo>
                      <a:pt x="12" y="4"/>
                      <a:pt x="12" y="2"/>
                      <a:pt x="1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59" name="Google Shape;259;p13"/>
              <p:cNvSpPr/>
              <p:nvPr/>
            </p:nvSpPr>
            <p:spPr>
              <a:xfrm>
                <a:off x="1841500" y="2638425"/>
                <a:ext cx="128588" cy="128588"/>
              </a:xfrm>
              <a:custGeom>
                <a:avLst/>
                <a:gdLst/>
                <a:ahLst/>
                <a:cxnLst/>
                <a:rect l="l" t="t" r="r" b="b"/>
                <a:pathLst>
                  <a:path w="70" h="70" extrusionOk="0">
                    <a:moveTo>
                      <a:pt x="67" y="0"/>
                    </a:moveTo>
                    <a:cubicBezTo>
                      <a:pt x="0" y="67"/>
                      <a:pt x="0" y="67"/>
                      <a:pt x="0" y="67"/>
                    </a:cubicBezTo>
                    <a:cubicBezTo>
                      <a:pt x="0" y="68"/>
                      <a:pt x="0" y="68"/>
                      <a:pt x="1" y="69"/>
                    </a:cubicBezTo>
                    <a:cubicBezTo>
                      <a:pt x="1" y="69"/>
                      <a:pt x="2" y="70"/>
                      <a:pt x="3" y="70"/>
                    </a:cubicBezTo>
                    <a:cubicBezTo>
                      <a:pt x="3" y="70"/>
                      <a:pt x="3" y="70"/>
                      <a:pt x="3" y="70"/>
                    </a:cubicBezTo>
                    <a:cubicBezTo>
                      <a:pt x="4" y="70"/>
                      <a:pt x="5" y="69"/>
                      <a:pt x="6" y="68"/>
                    </a:cubicBezTo>
                    <a:cubicBezTo>
                      <a:pt x="68" y="6"/>
                      <a:pt x="68" y="6"/>
                      <a:pt x="68" y="6"/>
                    </a:cubicBezTo>
                    <a:cubicBezTo>
                      <a:pt x="70" y="5"/>
                      <a:pt x="70" y="2"/>
                      <a:pt x="69" y="1"/>
                    </a:cubicBezTo>
                    <a:cubicBezTo>
                      <a:pt x="68" y="1"/>
                      <a:pt x="68"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60" name="Google Shape;260;p13"/>
              <p:cNvSpPr/>
              <p:nvPr/>
            </p:nvSpPr>
            <p:spPr>
              <a:xfrm>
                <a:off x="1841500" y="2638425"/>
                <a:ext cx="123825" cy="122238"/>
              </a:xfrm>
              <a:custGeom>
                <a:avLst/>
                <a:gdLst/>
                <a:ahLst/>
                <a:cxnLst/>
                <a:rect l="l" t="t" r="r" b="b"/>
                <a:pathLst>
                  <a:path w="67" h="67" extrusionOk="0">
                    <a:moveTo>
                      <a:pt x="67" y="0"/>
                    </a:moveTo>
                    <a:cubicBezTo>
                      <a:pt x="65" y="0"/>
                      <a:pt x="64" y="1"/>
                      <a:pt x="63" y="2"/>
                    </a:cubicBezTo>
                    <a:cubicBezTo>
                      <a:pt x="1" y="63"/>
                      <a:pt x="1" y="63"/>
                      <a:pt x="1" y="63"/>
                    </a:cubicBezTo>
                    <a:cubicBezTo>
                      <a:pt x="0" y="65"/>
                      <a:pt x="0" y="66"/>
                      <a:pt x="0" y="67"/>
                    </a:cubicBezTo>
                    <a:cubicBezTo>
                      <a:pt x="67" y="0"/>
                      <a:pt x="67" y="0"/>
                      <a:pt x="67" y="0"/>
                    </a:cubicBezTo>
                    <a:cubicBezTo>
                      <a:pt x="67"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61" name="Google Shape;261;p13"/>
              <p:cNvSpPr/>
              <p:nvPr/>
            </p:nvSpPr>
            <p:spPr>
              <a:xfrm>
                <a:off x="2006600" y="2803525"/>
                <a:ext cx="120650" cy="119063"/>
              </a:xfrm>
              <a:custGeom>
                <a:avLst/>
                <a:gdLst/>
                <a:ahLst/>
                <a:cxnLst/>
                <a:rect l="l" t="t" r="r" b="b"/>
                <a:pathLst>
                  <a:path w="65" h="65" extrusionOk="0">
                    <a:moveTo>
                      <a:pt x="62" y="0"/>
                    </a:moveTo>
                    <a:cubicBezTo>
                      <a:pt x="62" y="0"/>
                      <a:pt x="61" y="0"/>
                      <a:pt x="61" y="0"/>
                    </a:cubicBezTo>
                    <a:cubicBezTo>
                      <a:pt x="0" y="61"/>
                      <a:pt x="0" y="61"/>
                      <a:pt x="0" y="61"/>
                    </a:cubicBezTo>
                    <a:cubicBezTo>
                      <a:pt x="0" y="62"/>
                      <a:pt x="0" y="63"/>
                      <a:pt x="1" y="64"/>
                    </a:cubicBezTo>
                    <a:cubicBezTo>
                      <a:pt x="1" y="65"/>
                      <a:pt x="2" y="65"/>
                      <a:pt x="3" y="65"/>
                    </a:cubicBezTo>
                    <a:cubicBezTo>
                      <a:pt x="3" y="65"/>
                      <a:pt x="3" y="65"/>
                      <a:pt x="3" y="65"/>
                    </a:cubicBezTo>
                    <a:cubicBezTo>
                      <a:pt x="4" y="65"/>
                      <a:pt x="5" y="64"/>
                      <a:pt x="6" y="63"/>
                    </a:cubicBezTo>
                    <a:cubicBezTo>
                      <a:pt x="63" y="6"/>
                      <a:pt x="63" y="6"/>
                      <a:pt x="63" y="6"/>
                    </a:cubicBezTo>
                    <a:cubicBezTo>
                      <a:pt x="65" y="5"/>
                      <a:pt x="65" y="2"/>
                      <a:pt x="64" y="1"/>
                    </a:cubicBezTo>
                    <a:cubicBezTo>
                      <a:pt x="63" y="1"/>
                      <a:pt x="63"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62" name="Google Shape;262;p13"/>
              <p:cNvSpPr/>
              <p:nvPr/>
            </p:nvSpPr>
            <p:spPr>
              <a:xfrm>
                <a:off x="2006600" y="2803525"/>
                <a:ext cx="112713" cy="112713"/>
              </a:xfrm>
              <a:custGeom>
                <a:avLst/>
                <a:gdLst/>
                <a:ahLst/>
                <a:cxnLst/>
                <a:rect l="l" t="t" r="r" b="b"/>
                <a:pathLst>
                  <a:path w="61" h="61" extrusionOk="0">
                    <a:moveTo>
                      <a:pt x="61" y="0"/>
                    </a:moveTo>
                    <a:cubicBezTo>
                      <a:pt x="60" y="1"/>
                      <a:pt x="59" y="1"/>
                      <a:pt x="59" y="2"/>
                    </a:cubicBezTo>
                    <a:cubicBezTo>
                      <a:pt x="1" y="59"/>
                      <a:pt x="1" y="59"/>
                      <a:pt x="1" y="59"/>
                    </a:cubicBezTo>
                    <a:cubicBezTo>
                      <a:pt x="1" y="60"/>
                      <a:pt x="0" y="61"/>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63" name="Google Shape;263;p13"/>
              <p:cNvSpPr/>
              <p:nvPr/>
            </p:nvSpPr>
            <p:spPr>
              <a:xfrm>
                <a:off x="2082800" y="2851150"/>
                <a:ext cx="311150" cy="311150"/>
              </a:xfrm>
              <a:custGeom>
                <a:avLst/>
                <a:gdLst/>
                <a:ahLst/>
                <a:cxnLst/>
                <a:rect l="l" t="t" r="r" b="b"/>
                <a:pathLst>
                  <a:path w="169" h="169" extrusionOk="0">
                    <a:moveTo>
                      <a:pt x="165" y="0"/>
                    </a:moveTo>
                    <a:cubicBezTo>
                      <a:pt x="162" y="0"/>
                      <a:pt x="159" y="1"/>
                      <a:pt x="156" y="4"/>
                    </a:cubicBezTo>
                    <a:cubicBezTo>
                      <a:pt x="6" y="154"/>
                      <a:pt x="6" y="154"/>
                      <a:pt x="6" y="154"/>
                    </a:cubicBezTo>
                    <a:cubicBezTo>
                      <a:pt x="5" y="159"/>
                      <a:pt x="3" y="164"/>
                      <a:pt x="0" y="169"/>
                    </a:cubicBezTo>
                    <a:cubicBezTo>
                      <a:pt x="169" y="0"/>
                      <a:pt x="169" y="0"/>
                      <a:pt x="169" y="0"/>
                    </a:cubicBezTo>
                    <a:cubicBezTo>
                      <a:pt x="168" y="0"/>
                      <a:pt x="166" y="0"/>
                      <a:pt x="16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64" name="Google Shape;264;p13"/>
              <p:cNvSpPr/>
              <p:nvPr/>
            </p:nvSpPr>
            <p:spPr>
              <a:xfrm>
                <a:off x="2051050" y="3135313"/>
                <a:ext cx="42863" cy="57150"/>
              </a:xfrm>
              <a:custGeom>
                <a:avLst/>
                <a:gdLst/>
                <a:ahLst/>
                <a:cxnLst/>
                <a:rect l="l" t="t" r="r" b="b"/>
                <a:pathLst>
                  <a:path w="23" h="31" extrusionOk="0">
                    <a:moveTo>
                      <a:pt x="23" y="0"/>
                    </a:moveTo>
                    <a:cubicBezTo>
                      <a:pt x="6" y="17"/>
                      <a:pt x="6" y="17"/>
                      <a:pt x="6" y="17"/>
                    </a:cubicBezTo>
                    <a:cubicBezTo>
                      <a:pt x="2" y="21"/>
                      <a:pt x="0" y="27"/>
                      <a:pt x="2" y="31"/>
                    </a:cubicBezTo>
                    <a:cubicBezTo>
                      <a:pt x="12" y="21"/>
                      <a:pt x="12" y="21"/>
                      <a:pt x="12" y="21"/>
                    </a:cubicBezTo>
                    <a:cubicBezTo>
                      <a:pt x="14" y="19"/>
                      <a:pt x="16" y="17"/>
                      <a:pt x="17" y="15"/>
                    </a:cubicBezTo>
                    <a:cubicBezTo>
                      <a:pt x="20" y="10"/>
                      <a:pt x="22" y="5"/>
                      <a:pt x="23"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65" name="Google Shape;265;p13"/>
              <p:cNvSpPr/>
              <p:nvPr/>
            </p:nvSpPr>
            <p:spPr>
              <a:xfrm>
                <a:off x="2236788" y="3016250"/>
                <a:ext cx="314325" cy="315913"/>
              </a:xfrm>
              <a:custGeom>
                <a:avLst/>
                <a:gdLst/>
                <a:ahLst/>
                <a:cxnLst/>
                <a:rect l="l" t="t" r="r" b="b"/>
                <a:pathLst>
                  <a:path w="170" h="171" extrusionOk="0">
                    <a:moveTo>
                      <a:pt x="167" y="0"/>
                    </a:moveTo>
                    <a:cubicBezTo>
                      <a:pt x="164" y="0"/>
                      <a:pt x="160" y="1"/>
                      <a:pt x="158" y="4"/>
                    </a:cubicBezTo>
                    <a:cubicBezTo>
                      <a:pt x="7" y="154"/>
                      <a:pt x="7" y="154"/>
                      <a:pt x="7" y="154"/>
                    </a:cubicBezTo>
                    <a:cubicBezTo>
                      <a:pt x="6" y="160"/>
                      <a:pt x="4" y="166"/>
                      <a:pt x="0" y="171"/>
                    </a:cubicBezTo>
                    <a:cubicBezTo>
                      <a:pt x="170" y="0"/>
                      <a:pt x="170" y="0"/>
                      <a:pt x="170" y="0"/>
                    </a:cubicBezTo>
                    <a:cubicBezTo>
                      <a:pt x="169" y="0"/>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66" name="Google Shape;266;p13"/>
              <p:cNvSpPr/>
              <p:nvPr/>
            </p:nvSpPr>
            <p:spPr>
              <a:xfrm>
                <a:off x="2219325" y="3300413"/>
                <a:ext cx="31750" cy="46038"/>
              </a:xfrm>
              <a:custGeom>
                <a:avLst/>
                <a:gdLst/>
                <a:ahLst/>
                <a:cxnLst/>
                <a:rect l="l" t="t" r="r" b="b"/>
                <a:pathLst>
                  <a:path w="17" h="25" extrusionOk="0">
                    <a:moveTo>
                      <a:pt x="17" y="0"/>
                    </a:moveTo>
                    <a:cubicBezTo>
                      <a:pt x="5" y="13"/>
                      <a:pt x="5" y="13"/>
                      <a:pt x="5" y="13"/>
                    </a:cubicBezTo>
                    <a:cubicBezTo>
                      <a:pt x="1" y="17"/>
                      <a:pt x="0" y="22"/>
                      <a:pt x="1" y="25"/>
                    </a:cubicBezTo>
                    <a:cubicBezTo>
                      <a:pt x="7" y="20"/>
                      <a:pt x="7" y="20"/>
                      <a:pt x="7" y="20"/>
                    </a:cubicBezTo>
                    <a:cubicBezTo>
                      <a:pt x="8" y="19"/>
                      <a:pt x="9" y="18"/>
                      <a:pt x="10" y="17"/>
                    </a:cubicBezTo>
                    <a:cubicBezTo>
                      <a:pt x="14" y="12"/>
                      <a:pt x="16" y="6"/>
                      <a:pt x="1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67" name="Google Shape;267;p13"/>
              <p:cNvSpPr/>
              <p:nvPr/>
            </p:nvSpPr>
            <p:spPr>
              <a:xfrm>
                <a:off x="1704975" y="2916238"/>
                <a:ext cx="147638" cy="146050"/>
              </a:xfrm>
              <a:custGeom>
                <a:avLst/>
                <a:gdLst/>
                <a:ahLst/>
                <a:cxnLst/>
                <a:rect l="l" t="t" r="r" b="b"/>
                <a:pathLst>
                  <a:path w="80" h="80" extrusionOk="0">
                    <a:moveTo>
                      <a:pt x="77" y="0"/>
                    </a:moveTo>
                    <a:cubicBezTo>
                      <a:pt x="0" y="77"/>
                      <a:pt x="0" y="77"/>
                      <a:pt x="0" y="77"/>
                    </a:cubicBezTo>
                    <a:cubicBezTo>
                      <a:pt x="0" y="78"/>
                      <a:pt x="1" y="78"/>
                      <a:pt x="1" y="79"/>
                    </a:cubicBezTo>
                    <a:cubicBezTo>
                      <a:pt x="2" y="80"/>
                      <a:pt x="3" y="80"/>
                      <a:pt x="4" y="80"/>
                    </a:cubicBezTo>
                    <a:cubicBezTo>
                      <a:pt x="4" y="80"/>
                      <a:pt x="4" y="80"/>
                      <a:pt x="4" y="80"/>
                    </a:cubicBezTo>
                    <a:cubicBezTo>
                      <a:pt x="5" y="80"/>
                      <a:pt x="7" y="79"/>
                      <a:pt x="8" y="78"/>
                    </a:cubicBezTo>
                    <a:cubicBezTo>
                      <a:pt x="78" y="8"/>
                      <a:pt x="78" y="8"/>
                      <a:pt x="78" y="8"/>
                    </a:cubicBezTo>
                    <a:cubicBezTo>
                      <a:pt x="80" y="6"/>
                      <a:pt x="80" y="3"/>
                      <a:pt x="79" y="1"/>
                    </a:cubicBezTo>
                    <a:cubicBezTo>
                      <a:pt x="78" y="1"/>
                      <a:pt x="78" y="1"/>
                      <a:pt x="7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68" name="Google Shape;268;p13"/>
              <p:cNvSpPr/>
              <p:nvPr/>
            </p:nvSpPr>
            <p:spPr>
              <a:xfrm>
                <a:off x="1704975" y="2916238"/>
                <a:ext cx="141288" cy="141288"/>
              </a:xfrm>
              <a:custGeom>
                <a:avLst/>
                <a:gdLst/>
                <a:ahLst/>
                <a:cxnLst/>
                <a:rect l="l" t="t" r="r" b="b"/>
                <a:pathLst>
                  <a:path w="77" h="77" extrusionOk="0">
                    <a:moveTo>
                      <a:pt x="76" y="0"/>
                    </a:moveTo>
                    <a:cubicBezTo>
                      <a:pt x="75" y="0"/>
                      <a:pt x="74" y="1"/>
                      <a:pt x="73" y="2"/>
                    </a:cubicBezTo>
                    <a:cubicBezTo>
                      <a:pt x="2" y="73"/>
                      <a:pt x="2" y="73"/>
                      <a:pt x="2" y="73"/>
                    </a:cubicBezTo>
                    <a:cubicBezTo>
                      <a:pt x="1" y="74"/>
                      <a:pt x="0" y="76"/>
                      <a:pt x="0" y="77"/>
                    </a:cubicBezTo>
                    <a:cubicBezTo>
                      <a:pt x="77" y="0"/>
                      <a:pt x="77" y="0"/>
                      <a:pt x="77" y="0"/>
                    </a:cubicBezTo>
                    <a:cubicBezTo>
                      <a:pt x="77" y="0"/>
                      <a:pt x="77" y="0"/>
                      <a:pt x="7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69" name="Google Shape;269;p13"/>
              <p:cNvSpPr/>
              <p:nvPr/>
            </p:nvSpPr>
            <p:spPr>
              <a:xfrm>
                <a:off x="1876425" y="3087688"/>
                <a:ext cx="128588" cy="128588"/>
              </a:xfrm>
              <a:custGeom>
                <a:avLst/>
                <a:gdLst/>
                <a:ahLst/>
                <a:cxnLst/>
                <a:rect l="l" t="t" r="r" b="b"/>
                <a:pathLst>
                  <a:path w="70" h="70" extrusionOk="0">
                    <a:moveTo>
                      <a:pt x="67" y="0"/>
                    </a:moveTo>
                    <a:cubicBezTo>
                      <a:pt x="66" y="0"/>
                      <a:pt x="66" y="0"/>
                      <a:pt x="66" y="0"/>
                    </a:cubicBezTo>
                    <a:cubicBezTo>
                      <a:pt x="0" y="66"/>
                      <a:pt x="0" y="66"/>
                      <a:pt x="0" y="66"/>
                    </a:cubicBezTo>
                    <a:cubicBezTo>
                      <a:pt x="0" y="67"/>
                      <a:pt x="0" y="68"/>
                      <a:pt x="1" y="69"/>
                    </a:cubicBezTo>
                    <a:cubicBezTo>
                      <a:pt x="1" y="69"/>
                      <a:pt x="2" y="70"/>
                      <a:pt x="3" y="70"/>
                    </a:cubicBezTo>
                    <a:cubicBezTo>
                      <a:pt x="3" y="70"/>
                      <a:pt x="3" y="70"/>
                      <a:pt x="3" y="70"/>
                    </a:cubicBezTo>
                    <a:cubicBezTo>
                      <a:pt x="4" y="69"/>
                      <a:pt x="5" y="69"/>
                      <a:pt x="6" y="68"/>
                    </a:cubicBezTo>
                    <a:cubicBezTo>
                      <a:pt x="68" y="6"/>
                      <a:pt x="68" y="6"/>
                      <a:pt x="68" y="6"/>
                    </a:cubicBezTo>
                    <a:cubicBezTo>
                      <a:pt x="70" y="5"/>
                      <a:pt x="70" y="2"/>
                      <a:pt x="69" y="1"/>
                    </a:cubicBezTo>
                    <a:cubicBezTo>
                      <a:pt x="68" y="0"/>
                      <a:pt x="67" y="0"/>
                      <a:pt x="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70" name="Google Shape;270;p13"/>
              <p:cNvSpPr/>
              <p:nvPr/>
            </p:nvSpPr>
            <p:spPr>
              <a:xfrm>
                <a:off x="1957388" y="3133725"/>
                <a:ext cx="312738" cy="315913"/>
              </a:xfrm>
              <a:custGeom>
                <a:avLst/>
                <a:gdLst/>
                <a:ahLst/>
                <a:cxnLst/>
                <a:rect l="l" t="t" r="r" b="b"/>
                <a:pathLst>
                  <a:path w="170" h="172" extrusionOk="0">
                    <a:moveTo>
                      <a:pt x="167" y="0"/>
                    </a:moveTo>
                    <a:cubicBezTo>
                      <a:pt x="164" y="0"/>
                      <a:pt x="160" y="2"/>
                      <a:pt x="158" y="5"/>
                    </a:cubicBezTo>
                    <a:cubicBezTo>
                      <a:pt x="5" y="157"/>
                      <a:pt x="5" y="157"/>
                      <a:pt x="5" y="157"/>
                    </a:cubicBezTo>
                    <a:cubicBezTo>
                      <a:pt x="5" y="162"/>
                      <a:pt x="3" y="167"/>
                      <a:pt x="0" y="172"/>
                    </a:cubicBezTo>
                    <a:cubicBezTo>
                      <a:pt x="170" y="1"/>
                      <a:pt x="170" y="1"/>
                      <a:pt x="170" y="1"/>
                    </a:cubicBezTo>
                    <a:cubicBezTo>
                      <a:pt x="169" y="1"/>
                      <a:pt x="168" y="0"/>
                      <a:pt x="167"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71" name="Google Shape;271;p13"/>
              <p:cNvSpPr/>
              <p:nvPr/>
            </p:nvSpPr>
            <p:spPr>
              <a:xfrm>
                <a:off x="1920875" y="3422650"/>
                <a:ext cx="46038" cy="60325"/>
              </a:xfrm>
              <a:custGeom>
                <a:avLst/>
                <a:gdLst/>
                <a:ahLst/>
                <a:cxnLst/>
                <a:rect l="l" t="t" r="r" b="b"/>
                <a:pathLst>
                  <a:path w="25" h="33" extrusionOk="0">
                    <a:moveTo>
                      <a:pt x="25" y="0"/>
                    </a:moveTo>
                    <a:cubicBezTo>
                      <a:pt x="6" y="20"/>
                      <a:pt x="6" y="20"/>
                      <a:pt x="6" y="20"/>
                    </a:cubicBezTo>
                    <a:cubicBezTo>
                      <a:pt x="2" y="24"/>
                      <a:pt x="0" y="29"/>
                      <a:pt x="2" y="33"/>
                    </a:cubicBezTo>
                    <a:cubicBezTo>
                      <a:pt x="15" y="21"/>
                      <a:pt x="15" y="21"/>
                      <a:pt x="15" y="21"/>
                    </a:cubicBezTo>
                    <a:cubicBezTo>
                      <a:pt x="17" y="19"/>
                      <a:pt x="18" y="17"/>
                      <a:pt x="20" y="15"/>
                    </a:cubicBezTo>
                    <a:cubicBezTo>
                      <a:pt x="23" y="10"/>
                      <a:pt x="25" y="5"/>
                      <a:pt x="25"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72" name="Google Shape;272;p13"/>
              <p:cNvSpPr/>
              <p:nvPr/>
            </p:nvSpPr>
            <p:spPr>
              <a:xfrm>
                <a:off x="1754188" y="3379788"/>
                <a:ext cx="120650" cy="117475"/>
              </a:xfrm>
              <a:custGeom>
                <a:avLst/>
                <a:gdLst/>
                <a:ahLst/>
                <a:cxnLst/>
                <a:rect l="l" t="t" r="r" b="b"/>
                <a:pathLst>
                  <a:path w="65" h="64" extrusionOk="0">
                    <a:moveTo>
                      <a:pt x="62" y="0"/>
                    </a:moveTo>
                    <a:cubicBezTo>
                      <a:pt x="61" y="0"/>
                      <a:pt x="61" y="0"/>
                      <a:pt x="61" y="0"/>
                    </a:cubicBezTo>
                    <a:cubicBezTo>
                      <a:pt x="0" y="61"/>
                      <a:pt x="0" y="61"/>
                      <a:pt x="0" y="61"/>
                    </a:cubicBezTo>
                    <a:cubicBezTo>
                      <a:pt x="0" y="62"/>
                      <a:pt x="0" y="63"/>
                      <a:pt x="0" y="64"/>
                    </a:cubicBezTo>
                    <a:cubicBezTo>
                      <a:pt x="1" y="64"/>
                      <a:pt x="2" y="64"/>
                      <a:pt x="2" y="64"/>
                    </a:cubicBezTo>
                    <a:cubicBezTo>
                      <a:pt x="3" y="64"/>
                      <a:pt x="3" y="64"/>
                      <a:pt x="3" y="64"/>
                    </a:cubicBezTo>
                    <a:cubicBezTo>
                      <a:pt x="4" y="64"/>
                      <a:pt x="5" y="64"/>
                      <a:pt x="6" y="63"/>
                    </a:cubicBezTo>
                    <a:cubicBezTo>
                      <a:pt x="63" y="6"/>
                      <a:pt x="63" y="6"/>
                      <a:pt x="63" y="6"/>
                    </a:cubicBezTo>
                    <a:cubicBezTo>
                      <a:pt x="65" y="4"/>
                      <a:pt x="65" y="2"/>
                      <a:pt x="64" y="1"/>
                    </a:cubicBezTo>
                    <a:cubicBezTo>
                      <a:pt x="63" y="0"/>
                      <a:pt x="62" y="0"/>
                      <a:pt x="62"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73" name="Google Shape;273;p13"/>
              <p:cNvSpPr/>
              <p:nvPr/>
            </p:nvSpPr>
            <p:spPr>
              <a:xfrm>
                <a:off x="1754188" y="3379788"/>
                <a:ext cx="112713" cy="112713"/>
              </a:xfrm>
              <a:custGeom>
                <a:avLst/>
                <a:gdLst/>
                <a:ahLst/>
                <a:cxnLst/>
                <a:rect l="l" t="t" r="r" b="b"/>
                <a:pathLst>
                  <a:path w="61" h="61" extrusionOk="0">
                    <a:moveTo>
                      <a:pt x="61" y="0"/>
                    </a:moveTo>
                    <a:cubicBezTo>
                      <a:pt x="60" y="0"/>
                      <a:pt x="59" y="0"/>
                      <a:pt x="58" y="1"/>
                    </a:cubicBezTo>
                    <a:cubicBezTo>
                      <a:pt x="1" y="58"/>
                      <a:pt x="1" y="58"/>
                      <a:pt x="1" y="58"/>
                    </a:cubicBezTo>
                    <a:cubicBezTo>
                      <a:pt x="0" y="59"/>
                      <a:pt x="0" y="60"/>
                      <a:pt x="0" y="61"/>
                    </a:cubicBezTo>
                    <a:cubicBezTo>
                      <a:pt x="61" y="0"/>
                      <a:pt x="61" y="0"/>
                      <a:pt x="61"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74" name="Google Shape;274;p13"/>
              <p:cNvSpPr/>
              <p:nvPr/>
            </p:nvSpPr>
            <p:spPr>
              <a:xfrm>
                <a:off x="1795463" y="3422650"/>
                <a:ext cx="349250" cy="347663"/>
              </a:xfrm>
              <a:custGeom>
                <a:avLst/>
                <a:gdLst/>
                <a:ahLst/>
                <a:cxnLst/>
                <a:rect l="l" t="t" r="r" b="b"/>
                <a:pathLst>
                  <a:path w="190" h="189" extrusionOk="0">
                    <a:moveTo>
                      <a:pt x="186" y="0"/>
                    </a:moveTo>
                    <a:cubicBezTo>
                      <a:pt x="183" y="0"/>
                      <a:pt x="180" y="1"/>
                      <a:pt x="177" y="4"/>
                    </a:cubicBezTo>
                    <a:cubicBezTo>
                      <a:pt x="5" y="176"/>
                      <a:pt x="5" y="176"/>
                      <a:pt x="5" y="176"/>
                    </a:cubicBezTo>
                    <a:cubicBezTo>
                      <a:pt x="1" y="180"/>
                      <a:pt x="0" y="185"/>
                      <a:pt x="2" y="189"/>
                    </a:cubicBezTo>
                    <a:cubicBezTo>
                      <a:pt x="190" y="1"/>
                      <a:pt x="190" y="1"/>
                      <a:pt x="190" y="1"/>
                    </a:cubicBezTo>
                    <a:cubicBezTo>
                      <a:pt x="189" y="0"/>
                      <a:pt x="188" y="0"/>
                      <a:pt x="18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sp>
            <p:nvSpPr>
              <p:cNvPr id="275" name="Google Shape;275;p13"/>
              <p:cNvSpPr/>
              <p:nvPr/>
            </p:nvSpPr>
            <p:spPr>
              <a:xfrm>
                <a:off x="1895475" y="3703638"/>
                <a:ext cx="128588" cy="112713"/>
              </a:xfrm>
              <a:custGeom>
                <a:avLst/>
                <a:gdLst/>
                <a:ahLst/>
                <a:cxnLst/>
                <a:rect l="l" t="t" r="r" b="b"/>
                <a:pathLst>
                  <a:path w="70" h="61" extrusionOk="0">
                    <a:moveTo>
                      <a:pt x="66" y="0"/>
                    </a:moveTo>
                    <a:cubicBezTo>
                      <a:pt x="63" y="0"/>
                      <a:pt x="59" y="2"/>
                      <a:pt x="56" y="5"/>
                    </a:cubicBezTo>
                    <a:cubicBezTo>
                      <a:pt x="0" y="61"/>
                      <a:pt x="0" y="61"/>
                      <a:pt x="0" y="61"/>
                    </a:cubicBezTo>
                    <a:cubicBezTo>
                      <a:pt x="10" y="61"/>
                      <a:pt x="10" y="61"/>
                      <a:pt x="10" y="61"/>
                    </a:cubicBezTo>
                    <a:cubicBezTo>
                      <a:pt x="70" y="1"/>
                      <a:pt x="70" y="1"/>
                      <a:pt x="70" y="1"/>
                    </a:cubicBezTo>
                    <a:cubicBezTo>
                      <a:pt x="69" y="1"/>
                      <a:pt x="67" y="0"/>
                      <a:pt x="66" y="0"/>
                    </a:cubicBezTo>
                  </a:path>
                </a:pathLst>
              </a:custGeom>
              <a:solidFill>
                <a:srgbClr val="C8F6F0">
                  <a:alpha val="4000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ato"/>
                  <a:ea typeface="Lato"/>
                  <a:cs typeface="Lato"/>
                  <a:sym typeface="Lato"/>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youtube.com/watch?v=kOFu6b3w6c0"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Consultant_surgeon"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hyperlink" Target="https://youtu.be/uvLi3C_5rWg"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hyperlink" Target="https://www.bbc.com/news/av-embeds/uk-43782241/vpid/p065w53b"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4"/>
          <p:cNvSpPr txBox="1">
            <a:spLocks noGrp="1"/>
          </p:cNvSpPr>
          <p:nvPr>
            <p:ph type="ctrTitle"/>
          </p:nvPr>
        </p:nvSpPr>
        <p:spPr>
          <a:xfrm>
            <a:off x="311700" y="317575"/>
            <a:ext cx="8520600" cy="1635000"/>
          </a:xfrm>
          <a:prstGeom prst="rect">
            <a:avLst/>
          </a:prstGeom>
          <a:solidFill>
            <a:srgbClr val="4A86E8"/>
          </a:solidFill>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b="1">
                <a:solidFill>
                  <a:schemeClr val="lt1"/>
                </a:solidFill>
              </a:rPr>
              <a:t>75 years since the Windrush generation arrived</a:t>
            </a:r>
            <a:endParaRPr b="1">
              <a:solidFill>
                <a:schemeClr val="lt1"/>
              </a:solidFill>
            </a:endParaRPr>
          </a:p>
        </p:txBody>
      </p:sp>
      <p:sp>
        <p:nvSpPr>
          <p:cNvPr id="281" name="Google Shape;281;p14"/>
          <p:cNvSpPr txBox="1">
            <a:spLocks noGrp="1"/>
          </p:cNvSpPr>
          <p:nvPr>
            <p:ph type="subTitle" idx="1"/>
          </p:nvPr>
        </p:nvSpPr>
        <p:spPr>
          <a:xfrm>
            <a:off x="311700" y="1952575"/>
            <a:ext cx="8520600" cy="792600"/>
          </a:xfrm>
          <a:prstGeom prst="rect">
            <a:avLst/>
          </a:prstGeom>
        </p:spPr>
        <p:txBody>
          <a:bodyPr spcFirstLastPara="1" wrap="square" lIns="91425" tIns="91425" rIns="91425" bIns="91425" anchor="t" anchorCtr="0">
            <a:normAutofit fontScale="55000" lnSpcReduction="20000"/>
          </a:bodyPr>
          <a:lstStyle/>
          <a:p>
            <a:pPr marL="0" lvl="0" indent="0" algn="ctr" rtl="0">
              <a:spcBef>
                <a:spcPts val="0"/>
              </a:spcBef>
              <a:spcAft>
                <a:spcPts val="0"/>
              </a:spcAft>
              <a:buNone/>
            </a:pPr>
            <a:endParaRPr/>
          </a:p>
          <a:p>
            <a:pPr marL="0" lvl="0" indent="0" algn="ctr" rtl="0">
              <a:spcBef>
                <a:spcPts val="0"/>
              </a:spcBef>
              <a:spcAft>
                <a:spcPts val="0"/>
              </a:spcAft>
              <a:buNone/>
            </a:pPr>
            <a:r>
              <a:rPr lang="en">
                <a:solidFill>
                  <a:srgbClr val="000000"/>
                </a:solidFill>
              </a:rPr>
              <a:t>The Windrush generation refers to the people who left the caribbean countries and arrived in the UK between 1948 and 1971</a:t>
            </a:r>
            <a:endParaRPr>
              <a:solidFill>
                <a:srgbClr val="000000"/>
              </a:solidFill>
            </a:endParaRPr>
          </a:p>
        </p:txBody>
      </p:sp>
      <p:pic>
        <p:nvPicPr>
          <p:cNvPr id="282" name="Google Shape;282;p14"/>
          <p:cNvPicPr preferRelativeResize="0"/>
          <p:nvPr/>
        </p:nvPicPr>
        <p:blipFill>
          <a:blip r:embed="rId3">
            <a:alphaModFix/>
          </a:blip>
          <a:stretch>
            <a:fillRect/>
          </a:stretch>
        </p:blipFill>
        <p:spPr>
          <a:xfrm>
            <a:off x="0" y="2571750"/>
            <a:ext cx="2934504" cy="2544850"/>
          </a:xfrm>
          <a:prstGeom prst="rect">
            <a:avLst/>
          </a:prstGeom>
          <a:noFill/>
          <a:ln>
            <a:noFill/>
          </a:ln>
        </p:spPr>
      </p:pic>
      <p:pic>
        <p:nvPicPr>
          <p:cNvPr id="283" name="Google Shape;283;p14"/>
          <p:cNvPicPr preferRelativeResize="0"/>
          <p:nvPr/>
        </p:nvPicPr>
        <p:blipFill>
          <a:blip r:embed="rId4">
            <a:alphaModFix/>
          </a:blip>
          <a:stretch>
            <a:fillRect/>
          </a:stretch>
        </p:blipFill>
        <p:spPr>
          <a:xfrm>
            <a:off x="5988149" y="2748950"/>
            <a:ext cx="3155851" cy="2190450"/>
          </a:xfrm>
          <a:prstGeom prst="rect">
            <a:avLst/>
          </a:prstGeom>
          <a:noFill/>
          <a:ln>
            <a:noFill/>
          </a:ln>
        </p:spPr>
      </p:pic>
      <p:pic>
        <p:nvPicPr>
          <p:cNvPr id="284" name="Google Shape;284;p14"/>
          <p:cNvPicPr preferRelativeResize="0"/>
          <p:nvPr/>
        </p:nvPicPr>
        <p:blipFill rotWithShape="1">
          <a:blip r:embed="rId5">
            <a:alphaModFix/>
          </a:blip>
          <a:srcRect l="12551" t="20002" r="15687" b="21868"/>
          <a:stretch/>
        </p:blipFill>
        <p:spPr>
          <a:xfrm>
            <a:off x="3712519" y="2947725"/>
            <a:ext cx="1338281" cy="1084025"/>
          </a:xfrm>
          <a:prstGeom prst="rect">
            <a:avLst/>
          </a:prstGeom>
          <a:noFill/>
          <a:ln>
            <a:noFill/>
          </a:ln>
        </p:spPr>
      </p:pic>
      <p:sp>
        <p:nvSpPr>
          <p:cNvPr id="285" name="Google Shape;285;p14"/>
          <p:cNvSpPr txBox="1"/>
          <p:nvPr/>
        </p:nvSpPr>
        <p:spPr>
          <a:xfrm>
            <a:off x="3054475" y="4167325"/>
            <a:ext cx="28137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Redemption Song </a:t>
            </a:r>
            <a:endParaRPr/>
          </a:p>
          <a:p>
            <a:pPr marL="0" lvl="0" indent="0" algn="l" rtl="0">
              <a:spcBef>
                <a:spcPts val="0"/>
              </a:spcBef>
              <a:spcAft>
                <a:spcPts val="0"/>
              </a:spcAft>
              <a:buNone/>
            </a:pPr>
            <a:r>
              <a:rPr lang="en" u="sng">
                <a:solidFill>
                  <a:schemeClr val="hlink"/>
                </a:solidFill>
                <a:hlinkClick r:id="rId6"/>
              </a:rPr>
              <a:t>https://www.youtube.com/watch?v=kOFu6b3w6c0</a:t>
            </a:r>
            <a:endParaRPr/>
          </a:p>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3"/>
          <p:cNvSpPr txBox="1">
            <a:spLocks noGrp="1"/>
          </p:cNvSpPr>
          <p:nvPr>
            <p:ph type="title"/>
          </p:nvPr>
        </p:nvSpPr>
        <p:spPr>
          <a:xfrm>
            <a:off x="311700" y="445025"/>
            <a:ext cx="8520600" cy="5727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rPr>
              <a:t>Qualified nurses came to work in the NHS. </a:t>
            </a:r>
            <a:endParaRPr b="1">
              <a:solidFill>
                <a:schemeClr val="lt1"/>
              </a:solidFill>
            </a:endParaRPr>
          </a:p>
        </p:txBody>
      </p:sp>
      <p:sp>
        <p:nvSpPr>
          <p:cNvPr id="362" name="Google Shape;362;p23"/>
          <p:cNvSpPr txBox="1">
            <a:spLocks noGrp="1"/>
          </p:cNvSpPr>
          <p:nvPr>
            <p:ph type="body" idx="1"/>
          </p:nvPr>
        </p:nvSpPr>
        <p:spPr>
          <a:xfrm>
            <a:off x="311700" y="1152475"/>
            <a:ext cx="3924000" cy="12177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r>
              <a:rPr lang="en" sz="2550">
                <a:solidFill>
                  <a:schemeClr val="dk1"/>
                </a:solidFill>
                <a:highlight>
                  <a:srgbClr val="FFFFFF"/>
                </a:highlight>
              </a:rPr>
              <a:t>The NHS had just been formed in 1948, but Britain didn’t have enough qualified people to fill the roles. </a:t>
            </a:r>
            <a:endParaRPr sz="2550">
              <a:solidFill>
                <a:schemeClr val="dk1"/>
              </a:solidFill>
              <a:highlight>
                <a:srgbClr val="FFFFFF"/>
              </a:highlight>
            </a:endParaRPr>
          </a:p>
          <a:p>
            <a:pPr marL="0" lvl="0" indent="0" algn="l" rtl="0">
              <a:spcBef>
                <a:spcPts val="1200"/>
              </a:spcBef>
              <a:spcAft>
                <a:spcPts val="1200"/>
              </a:spcAft>
              <a:buNone/>
            </a:pPr>
            <a:endParaRPr sz="1550">
              <a:solidFill>
                <a:srgbClr val="363636"/>
              </a:solidFill>
              <a:highlight>
                <a:srgbClr val="FFFFFF"/>
              </a:highlight>
            </a:endParaRPr>
          </a:p>
        </p:txBody>
      </p:sp>
      <p:pic>
        <p:nvPicPr>
          <p:cNvPr id="363" name="Google Shape;363;p23"/>
          <p:cNvPicPr preferRelativeResize="0"/>
          <p:nvPr/>
        </p:nvPicPr>
        <p:blipFill>
          <a:blip r:embed="rId3">
            <a:alphaModFix/>
          </a:blip>
          <a:stretch>
            <a:fillRect/>
          </a:stretch>
        </p:blipFill>
        <p:spPr>
          <a:xfrm>
            <a:off x="4498413" y="1236650"/>
            <a:ext cx="4333875" cy="3248025"/>
          </a:xfrm>
          <a:prstGeom prst="rect">
            <a:avLst/>
          </a:prstGeom>
          <a:noFill/>
          <a:ln>
            <a:noFill/>
          </a:ln>
        </p:spPr>
      </p:pic>
      <p:pic>
        <p:nvPicPr>
          <p:cNvPr id="364" name="Google Shape;364;p23"/>
          <p:cNvPicPr preferRelativeResize="0"/>
          <p:nvPr/>
        </p:nvPicPr>
        <p:blipFill>
          <a:blip r:embed="rId4">
            <a:alphaModFix/>
          </a:blip>
          <a:stretch>
            <a:fillRect/>
          </a:stretch>
        </p:blipFill>
        <p:spPr>
          <a:xfrm>
            <a:off x="417150" y="2504925"/>
            <a:ext cx="3511167" cy="2468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4"/>
          <p:cNvSpPr txBox="1">
            <a:spLocks noGrp="1"/>
          </p:cNvSpPr>
          <p:nvPr>
            <p:ph type="title"/>
          </p:nvPr>
        </p:nvSpPr>
        <p:spPr>
          <a:xfrm>
            <a:off x="311700" y="445025"/>
            <a:ext cx="8520600" cy="5727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rPr>
              <a:t>Many worked in factories and as builders.  </a:t>
            </a:r>
            <a:endParaRPr b="1">
              <a:solidFill>
                <a:schemeClr val="lt1"/>
              </a:solidFill>
            </a:endParaRPr>
          </a:p>
        </p:txBody>
      </p:sp>
      <p:sp>
        <p:nvSpPr>
          <p:cNvPr id="370" name="Google Shape;370;p24"/>
          <p:cNvSpPr txBox="1">
            <a:spLocks noGrp="1"/>
          </p:cNvSpPr>
          <p:nvPr>
            <p:ph type="body" idx="1"/>
          </p:nvPr>
        </p:nvSpPr>
        <p:spPr>
          <a:xfrm>
            <a:off x="311700" y="1152475"/>
            <a:ext cx="3924000" cy="1217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550">
              <a:solidFill>
                <a:srgbClr val="363636"/>
              </a:solidFill>
              <a:highlight>
                <a:srgbClr val="FFFFFF"/>
              </a:highlight>
            </a:endParaRPr>
          </a:p>
          <a:p>
            <a:pPr marL="0" lvl="0" indent="0" algn="l" rtl="0">
              <a:spcBef>
                <a:spcPts val="1200"/>
              </a:spcBef>
              <a:spcAft>
                <a:spcPts val="1200"/>
              </a:spcAft>
              <a:buNone/>
            </a:pPr>
            <a:endParaRPr sz="1550">
              <a:solidFill>
                <a:srgbClr val="363636"/>
              </a:solidFill>
              <a:highlight>
                <a:srgbClr val="FFFFFF"/>
              </a:highlight>
            </a:endParaRPr>
          </a:p>
        </p:txBody>
      </p:sp>
      <p:pic>
        <p:nvPicPr>
          <p:cNvPr id="371" name="Google Shape;371;p24"/>
          <p:cNvPicPr preferRelativeResize="0"/>
          <p:nvPr/>
        </p:nvPicPr>
        <p:blipFill>
          <a:blip r:embed="rId3">
            <a:alphaModFix/>
          </a:blip>
          <a:stretch>
            <a:fillRect/>
          </a:stretch>
        </p:blipFill>
        <p:spPr>
          <a:xfrm>
            <a:off x="183500" y="1274525"/>
            <a:ext cx="4388489" cy="2468525"/>
          </a:xfrm>
          <a:prstGeom prst="rect">
            <a:avLst/>
          </a:prstGeom>
          <a:noFill/>
          <a:ln>
            <a:noFill/>
          </a:ln>
        </p:spPr>
      </p:pic>
      <p:pic>
        <p:nvPicPr>
          <p:cNvPr id="372" name="Google Shape;372;p24"/>
          <p:cNvPicPr preferRelativeResize="0"/>
          <p:nvPr/>
        </p:nvPicPr>
        <p:blipFill>
          <a:blip r:embed="rId4">
            <a:alphaModFix/>
          </a:blip>
          <a:stretch>
            <a:fillRect/>
          </a:stretch>
        </p:blipFill>
        <p:spPr>
          <a:xfrm>
            <a:off x="4945439" y="1152463"/>
            <a:ext cx="2362204" cy="259058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5"/>
          <p:cNvSpPr txBox="1">
            <a:spLocks noGrp="1"/>
          </p:cNvSpPr>
          <p:nvPr>
            <p:ph type="title"/>
          </p:nvPr>
        </p:nvSpPr>
        <p:spPr>
          <a:xfrm>
            <a:off x="0" y="0"/>
            <a:ext cx="8520600" cy="5727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rPr>
              <a:t>And in the transport industry…</a:t>
            </a:r>
            <a:endParaRPr b="1">
              <a:solidFill>
                <a:schemeClr val="lt1"/>
              </a:solidFill>
            </a:endParaRPr>
          </a:p>
        </p:txBody>
      </p:sp>
      <p:sp>
        <p:nvSpPr>
          <p:cNvPr id="378" name="Google Shape;378;p25"/>
          <p:cNvSpPr txBox="1">
            <a:spLocks noGrp="1"/>
          </p:cNvSpPr>
          <p:nvPr>
            <p:ph type="body" idx="1"/>
          </p:nvPr>
        </p:nvSpPr>
        <p:spPr>
          <a:xfrm>
            <a:off x="311700" y="1152475"/>
            <a:ext cx="3924000" cy="1217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550">
              <a:solidFill>
                <a:srgbClr val="363636"/>
              </a:solidFill>
              <a:highlight>
                <a:srgbClr val="FFFFFF"/>
              </a:highlight>
            </a:endParaRPr>
          </a:p>
          <a:p>
            <a:pPr marL="0" lvl="0" indent="0" algn="l" rtl="0">
              <a:spcBef>
                <a:spcPts val="1200"/>
              </a:spcBef>
              <a:spcAft>
                <a:spcPts val="1200"/>
              </a:spcAft>
              <a:buNone/>
            </a:pPr>
            <a:endParaRPr sz="1550">
              <a:solidFill>
                <a:srgbClr val="363636"/>
              </a:solidFill>
              <a:highlight>
                <a:srgbClr val="FFFFFF"/>
              </a:highlight>
            </a:endParaRPr>
          </a:p>
        </p:txBody>
      </p:sp>
      <p:pic>
        <p:nvPicPr>
          <p:cNvPr id="379" name="Google Shape;379;p25"/>
          <p:cNvPicPr preferRelativeResize="0"/>
          <p:nvPr/>
        </p:nvPicPr>
        <p:blipFill>
          <a:blip r:embed="rId3">
            <a:alphaModFix/>
          </a:blip>
          <a:stretch>
            <a:fillRect/>
          </a:stretch>
        </p:blipFill>
        <p:spPr>
          <a:xfrm>
            <a:off x="6146890" y="3141327"/>
            <a:ext cx="2852900" cy="2243975"/>
          </a:xfrm>
          <a:prstGeom prst="rect">
            <a:avLst/>
          </a:prstGeom>
          <a:noFill/>
          <a:ln>
            <a:noFill/>
          </a:ln>
        </p:spPr>
      </p:pic>
      <p:pic>
        <p:nvPicPr>
          <p:cNvPr id="380" name="Google Shape;380;p25"/>
          <p:cNvPicPr preferRelativeResize="0"/>
          <p:nvPr/>
        </p:nvPicPr>
        <p:blipFill>
          <a:blip r:embed="rId4">
            <a:alphaModFix/>
          </a:blip>
          <a:stretch>
            <a:fillRect/>
          </a:stretch>
        </p:blipFill>
        <p:spPr>
          <a:xfrm>
            <a:off x="6002675" y="0"/>
            <a:ext cx="3141326" cy="3141326"/>
          </a:xfrm>
          <a:prstGeom prst="rect">
            <a:avLst/>
          </a:prstGeom>
          <a:noFill/>
          <a:ln>
            <a:noFill/>
          </a:ln>
        </p:spPr>
      </p:pic>
      <p:pic>
        <p:nvPicPr>
          <p:cNvPr id="381" name="Google Shape;381;p25"/>
          <p:cNvPicPr preferRelativeResize="0"/>
          <p:nvPr/>
        </p:nvPicPr>
        <p:blipFill>
          <a:blip r:embed="rId5">
            <a:alphaModFix/>
          </a:blip>
          <a:stretch>
            <a:fillRect/>
          </a:stretch>
        </p:blipFill>
        <p:spPr>
          <a:xfrm>
            <a:off x="-301450" y="884952"/>
            <a:ext cx="6416050" cy="33735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6"/>
          <p:cNvSpPr txBox="1">
            <a:spLocks noGrp="1"/>
          </p:cNvSpPr>
          <p:nvPr>
            <p:ph type="title"/>
          </p:nvPr>
        </p:nvSpPr>
        <p:spPr>
          <a:xfrm>
            <a:off x="0" y="0"/>
            <a:ext cx="6189000" cy="10086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rPr>
              <a:t>And some have even represented Great Britain in sport. </a:t>
            </a:r>
            <a:endParaRPr b="1">
              <a:solidFill>
                <a:schemeClr val="lt1"/>
              </a:solidFill>
            </a:endParaRPr>
          </a:p>
        </p:txBody>
      </p:sp>
      <p:pic>
        <p:nvPicPr>
          <p:cNvPr id="387" name="Google Shape;387;p26"/>
          <p:cNvPicPr preferRelativeResize="0"/>
          <p:nvPr/>
        </p:nvPicPr>
        <p:blipFill>
          <a:blip r:embed="rId3">
            <a:alphaModFix/>
          </a:blip>
          <a:stretch>
            <a:fillRect/>
          </a:stretch>
        </p:blipFill>
        <p:spPr>
          <a:xfrm>
            <a:off x="2024975" y="1642800"/>
            <a:ext cx="3297628" cy="1854916"/>
          </a:xfrm>
          <a:prstGeom prst="rect">
            <a:avLst/>
          </a:prstGeom>
          <a:noFill/>
          <a:ln>
            <a:noFill/>
          </a:ln>
        </p:spPr>
      </p:pic>
      <p:sp>
        <p:nvSpPr>
          <p:cNvPr id="388" name="Google Shape;388;p26"/>
          <p:cNvSpPr txBox="1"/>
          <p:nvPr/>
        </p:nvSpPr>
        <p:spPr>
          <a:xfrm>
            <a:off x="2019875" y="3526275"/>
            <a:ext cx="3307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Tokyo 2020 Olympics - Bronze medal relay team. </a:t>
            </a:r>
            <a:endParaRPr/>
          </a:p>
        </p:txBody>
      </p:sp>
      <p:pic>
        <p:nvPicPr>
          <p:cNvPr id="389" name="Google Shape;389;p26"/>
          <p:cNvPicPr preferRelativeResize="0"/>
          <p:nvPr/>
        </p:nvPicPr>
        <p:blipFill>
          <a:blip r:embed="rId4">
            <a:alphaModFix/>
          </a:blip>
          <a:stretch>
            <a:fillRect/>
          </a:stretch>
        </p:blipFill>
        <p:spPr>
          <a:xfrm>
            <a:off x="6189000" y="0"/>
            <a:ext cx="2955000" cy="1477500"/>
          </a:xfrm>
          <a:prstGeom prst="rect">
            <a:avLst/>
          </a:prstGeom>
          <a:noFill/>
          <a:ln>
            <a:noFill/>
          </a:ln>
        </p:spPr>
      </p:pic>
      <p:sp>
        <p:nvSpPr>
          <p:cNvPr id="390" name="Google Shape;390;p26"/>
          <p:cNvSpPr txBox="1"/>
          <p:nvPr/>
        </p:nvSpPr>
        <p:spPr>
          <a:xfrm>
            <a:off x="6227675" y="1601050"/>
            <a:ext cx="2836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5th Oct 2019 men and womans’s relays teams win silver. </a:t>
            </a:r>
            <a:endParaRPr/>
          </a:p>
        </p:txBody>
      </p:sp>
      <p:pic>
        <p:nvPicPr>
          <p:cNvPr id="391" name="Google Shape;391;p26"/>
          <p:cNvPicPr preferRelativeResize="0"/>
          <p:nvPr/>
        </p:nvPicPr>
        <p:blipFill rotWithShape="1">
          <a:blip r:embed="rId5">
            <a:alphaModFix/>
          </a:blip>
          <a:srcRect b="13419"/>
          <a:stretch/>
        </p:blipFill>
        <p:spPr>
          <a:xfrm>
            <a:off x="0" y="2000075"/>
            <a:ext cx="1644950" cy="2615325"/>
          </a:xfrm>
          <a:prstGeom prst="rect">
            <a:avLst/>
          </a:prstGeom>
          <a:noFill/>
          <a:ln>
            <a:noFill/>
          </a:ln>
        </p:spPr>
      </p:pic>
      <p:sp>
        <p:nvSpPr>
          <p:cNvPr id="392" name="Google Shape;392;p26"/>
          <p:cNvSpPr txBox="1"/>
          <p:nvPr/>
        </p:nvSpPr>
        <p:spPr>
          <a:xfrm>
            <a:off x="76750" y="1332875"/>
            <a:ext cx="2836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Denise Lewis - athlete and presenter.   </a:t>
            </a:r>
            <a:endParaRPr/>
          </a:p>
        </p:txBody>
      </p:sp>
      <p:pic>
        <p:nvPicPr>
          <p:cNvPr id="393" name="Google Shape;393;p26"/>
          <p:cNvPicPr preferRelativeResize="0"/>
          <p:nvPr/>
        </p:nvPicPr>
        <p:blipFill>
          <a:blip r:embed="rId6">
            <a:alphaModFix/>
          </a:blip>
          <a:stretch>
            <a:fillRect/>
          </a:stretch>
        </p:blipFill>
        <p:spPr>
          <a:xfrm>
            <a:off x="5423900" y="2340200"/>
            <a:ext cx="3640274" cy="227518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99" name="Google Shape;399;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2300" b="1">
                <a:solidFill>
                  <a:schemeClr val="dk1"/>
                </a:solidFill>
              </a:rPr>
              <a:t>And some individuals who have achieved success include…</a:t>
            </a:r>
            <a:endParaRPr sz="2300" b="1">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8"/>
          <p:cNvSpPr txBox="1">
            <a:spLocks noGrp="1"/>
          </p:cNvSpPr>
          <p:nvPr>
            <p:ph type="title"/>
          </p:nvPr>
        </p:nvSpPr>
        <p:spPr>
          <a:xfrm>
            <a:off x="0" y="27200"/>
            <a:ext cx="4572000" cy="12837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C8F6F0"/>
                </a:solidFill>
              </a:rPr>
              <a:t>Malorie Blackman - Author and children’s Laureate, 2013. </a:t>
            </a:r>
            <a:endParaRPr b="1">
              <a:solidFill>
                <a:srgbClr val="C8F6F0"/>
              </a:solidFill>
            </a:endParaRPr>
          </a:p>
        </p:txBody>
      </p:sp>
      <p:sp>
        <p:nvSpPr>
          <p:cNvPr id="405" name="Google Shape;405;p28"/>
          <p:cNvSpPr txBox="1">
            <a:spLocks noGrp="1"/>
          </p:cNvSpPr>
          <p:nvPr>
            <p:ph type="body" idx="1"/>
          </p:nvPr>
        </p:nvSpPr>
        <p:spPr>
          <a:xfrm>
            <a:off x="311700" y="1152475"/>
            <a:ext cx="4314900" cy="19488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 sz="1500">
                <a:solidFill>
                  <a:srgbClr val="202124"/>
                </a:solidFill>
                <a:highlight>
                  <a:srgbClr val="FFFFFF"/>
                </a:highlight>
              </a:rPr>
              <a:t>Malorie Blackman was born in Clapham, London, and grew up in Bromley, one of five siblings. Her parents were both from Barbados and had come to Britain as part of the "Windrush generation". Her father was a bus driver and her mother worked in a factory. They worked hard and taught Malorie the same. </a:t>
            </a:r>
            <a:endParaRPr/>
          </a:p>
        </p:txBody>
      </p:sp>
      <p:pic>
        <p:nvPicPr>
          <p:cNvPr id="406" name="Google Shape;406;p28"/>
          <p:cNvPicPr preferRelativeResize="0"/>
          <p:nvPr/>
        </p:nvPicPr>
        <p:blipFill>
          <a:blip r:embed="rId3">
            <a:alphaModFix/>
          </a:blip>
          <a:stretch>
            <a:fillRect/>
          </a:stretch>
        </p:blipFill>
        <p:spPr>
          <a:xfrm>
            <a:off x="4626600" y="-139700"/>
            <a:ext cx="1847850" cy="2857500"/>
          </a:xfrm>
          <a:prstGeom prst="rect">
            <a:avLst/>
          </a:prstGeom>
          <a:noFill/>
          <a:ln>
            <a:noFill/>
          </a:ln>
        </p:spPr>
      </p:pic>
      <p:pic>
        <p:nvPicPr>
          <p:cNvPr id="407" name="Google Shape;407;p28"/>
          <p:cNvPicPr preferRelativeResize="0"/>
          <p:nvPr/>
        </p:nvPicPr>
        <p:blipFill>
          <a:blip r:embed="rId4">
            <a:alphaModFix/>
          </a:blip>
          <a:stretch>
            <a:fillRect/>
          </a:stretch>
        </p:blipFill>
        <p:spPr>
          <a:xfrm>
            <a:off x="1782175" y="3000338"/>
            <a:ext cx="743650" cy="1142187"/>
          </a:xfrm>
          <a:prstGeom prst="rect">
            <a:avLst/>
          </a:prstGeom>
          <a:noFill/>
          <a:ln>
            <a:noFill/>
          </a:ln>
        </p:spPr>
      </p:pic>
      <p:pic>
        <p:nvPicPr>
          <p:cNvPr id="408" name="Google Shape;408;p28"/>
          <p:cNvPicPr preferRelativeResize="0"/>
          <p:nvPr/>
        </p:nvPicPr>
        <p:blipFill>
          <a:blip r:embed="rId5">
            <a:alphaModFix/>
          </a:blip>
          <a:stretch>
            <a:fillRect/>
          </a:stretch>
        </p:blipFill>
        <p:spPr>
          <a:xfrm>
            <a:off x="311704" y="3000349"/>
            <a:ext cx="843425" cy="1283650"/>
          </a:xfrm>
          <a:prstGeom prst="rect">
            <a:avLst/>
          </a:prstGeom>
          <a:noFill/>
          <a:ln>
            <a:noFill/>
          </a:ln>
        </p:spPr>
      </p:pic>
      <p:pic>
        <p:nvPicPr>
          <p:cNvPr id="409" name="Google Shape;409;p28"/>
          <p:cNvPicPr preferRelativeResize="0"/>
          <p:nvPr/>
        </p:nvPicPr>
        <p:blipFill>
          <a:blip r:embed="rId6">
            <a:alphaModFix/>
          </a:blip>
          <a:stretch>
            <a:fillRect/>
          </a:stretch>
        </p:blipFill>
        <p:spPr>
          <a:xfrm>
            <a:off x="2560450" y="2904025"/>
            <a:ext cx="2287100" cy="2287100"/>
          </a:xfrm>
          <a:prstGeom prst="rect">
            <a:avLst/>
          </a:prstGeom>
          <a:noFill/>
          <a:ln>
            <a:noFill/>
          </a:ln>
        </p:spPr>
      </p:pic>
      <p:pic>
        <p:nvPicPr>
          <p:cNvPr id="410" name="Google Shape;410;p28"/>
          <p:cNvPicPr preferRelativeResize="0"/>
          <p:nvPr/>
        </p:nvPicPr>
        <p:blipFill>
          <a:blip r:embed="rId7">
            <a:alphaModFix/>
          </a:blip>
          <a:stretch>
            <a:fillRect/>
          </a:stretch>
        </p:blipFill>
        <p:spPr>
          <a:xfrm>
            <a:off x="4847538" y="2571750"/>
            <a:ext cx="1743075" cy="2619375"/>
          </a:xfrm>
          <a:prstGeom prst="rect">
            <a:avLst/>
          </a:prstGeom>
          <a:noFill/>
          <a:ln>
            <a:noFill/>
          </a:ln>
        </p:spPr>
      </p:pic>
      <p:pic>
        <p:nvPicPr>
          <p:cNvPr id="411" name="Google Shape;411;p28"/>
          <p:cNvPicPr preferRelativeResize="0"/>
          <p:nvPr/>
        </p:nvPicPr>
        <p:blipFill>
          <a:blip r:embed="rId8">
            <a:alphaModFix/>
          </a:blip>
          <a:stretch>
            <a:fillRect/>
          </a:stretch>
        </p:blipFill>
        <p:spPr>
          <a:xfrm>
            <a:off x="1038525" y="3932025"/>
            <a:ext cx="743650" cy="1135900"/>
          </a:xfrm>
          <a:prstGeom prst="rect">
            <a:avLst/>
          </a:prstGeom>
          <a:noFill/>
          <a:ln>
            <a:noFill/>
          </a:ln>
        </p:spPr>
      </p:pic>
      <p:sp>
        <p:nvSpPr>
          <p:cNvPr id="412" name="Google Shape;412;p28"/>
          <p:cNvSpPr txBox="1"/>
          <p:nvPr/>
        </p:nvSpPr>
        <p:spPr>
          <a:xfrm>
            <a:off x="7021875" y="113450"/>
            <a:ext cx="197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13" name="Google Shape;413;p28"/>
          <p:cNvSpPr txBox="1"/>
          <p:nvPr/>
        </p:nvSpPr>
        <p:spPr>
          <a:xfrm>
            <a:off x="6601275" y="2003925"/>
            <a:ext cx="2399700" cy="2470500"/>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50" b="1">
                <a:solidFill>
                  <a:schemeClr val="lt1"/>
                </a:solidFill>
                <a:latin typeface="Georgia"/>
                <a:ea typeface="Georgia"/>
                <a:cs typeface="Georgia"/>
                <a:sym typeface="Georgia"/>
              </a:rPr>
              <a:t>Malorie Blackman has written over  60 books, was appointed Children’s Laureate – in June 2013, and was named the most influential person in Britain. </a:t>
            </a:r>
            <a:endParaRPr sz="1900">
              <a:solidFill>
                <a:schemeClr val="lt1"/>
              </a:solidFill>
            </a:endParaRPr>
          </a:p>
        </p:txBody>
      </p:sp>
      <p:pic>
        <p:nvPicPr>
          <p:cNvPr id="414" name="Google Shape;414;p28"/>
          <p:cNvPicPr preferRelativeResize="0"/>
          <p:nvPr/>
        </p:nvPicPr>
        <p:blipFill>
          <a:blip r:embed="rId9">
            <a:alphaModFix/>
          </a:blip>
          <a:stretch>
            <a:fillRect/>
          </a:stretch>
        </p:blipFill>
        <p:spPr>
          <a:xfrm>
            <a:off x="6391550" y="1"/>
            <a:ext cx="2752450" cy="15626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9"/>
          <p:cNvSpPr txBox="1">
            <a:spLocks noGrp="1"/>
          </p:cNvSpPr>
          <p:nvPr>
            <p:ph type="title"/>
          </p:nvPr>
        </p:nvSpPr>
        <p:spPr>
          <a:xfrm>
            <a:off x="210550" y="243325"/>
            <a:ext cx="8520600" cy="13629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rPr>
              <a:t>Samantha Tross - Orthopaedic surgeon and winner of the Clinical Excellence Award for her service to the NHS.    </a:t>
            </a:r>
            <a:endParaRPr b="1">
              <a:solidFill>
                <a:schemeClr val="lt1"/>
              </a:solidFill>
            </a:endParaRPr>
          </a:p>
        </p:txBody>
      </p:sp>
      <p:sp>
        <p:nvSpPr>
          <p:cNvPr id="420" name="Google Shape;420;p29"/>
          <p:cNvSpPr txBox="1">
            <a:spLocks noGrp="1"/>
          </p:cNvSpPr>
          <p:nvPr>
            <p:ph type="body" idx="1"/>
          </p:nvPr>
        </p:nvSpPr>
        <p:spPr>
          <a:xfrm>
            <a:off x="311700" y="1606325"/>
            <a:ext cx="46845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highlight>
                  <a:schemeClr val="lt1"/>
                </a:highlight>
              </a:rPr>
              <a:t>In </a:t>
            </a:r>
            <a:r>
              <a:rPr lang="en" sz="1600">
                <a:solidFill>
                  <a:schemeClr val="dk1"/>
                </a:solidFill>
                <a:highlight>
                  <a:srgbClr val="FFFFFF"/>
                </a:highlight>
              </a:rPr>
              <a:t>2018, Samantha Tross was the first woman in Europe to perform robotic hip surgery. Dr Tross is currently the Lead Orthopaedic Surgeon at Ealing Hospital. She has also been named in Tatlers 100 most Influential doctors in the UK in 2013.</a:t>
            </a:r>
            <a:endParaRPr sz="1600">
              <a:solidFill>
                <a:schemeClr val="dk1"/>
              </a:solidFill>
            </a:endParaRPr>
          </a:p>
          <a:p>
            <a:pPr marL="0" lvl="0" indent="0" algn="l" rtl="0">
              <a:spcBef>
                <a:spcPts val="1200"/>
              </a:spcBef>
              <a:spcAft>
                <a:spcPts val="0"/>
              </a:spcAft>
              <a:buNone/>
            </a:pPr>
            <a:r>
              <a:rPr lang="en" sz="1600" b="1">
                <a:solidFill>
                  <a:schemeClr val="dk1"/>
                </a:solidFill>
                <a:highlight>
                  <a:srgbClr val="FFFFFF"/>
                </a:highlight>
              </a:rPr>
              <a:t>Samantha Tross, </a:t>
            </a:r>
            <a:r>
              <a:rPr lang="en" sz="1600">
                <a:solidFill>
                  <a:schemeClr val="dk1"/>
                </a:solidFill>
                <a:highlight>
                  <a:srgbClr val="FFFFFF"/>
                </a:highlight>
              </a:rPr>
              <a:t>a Guyana-born (African Caribbean) </a:t>
            </a:r>
            <a:r>
              <a:rPr lang="en" sz="1600">
                <a:solidFill>
                  <a:schemeClr val="dk1"/>
                </a:solidFill>
                <a:highlight>
                  <a:srgbClr val="FFFFFF"/>
                </a:highlight>
                <a:uFill>
                  <a:noFill/>
                </a:uFill>
                <a:hlinkClick r:id="rId3">
                  <a:extLst>
                    <a:ext uri="{A12FA001-AC4F-418D-AE19-62706E023703}">
                      <ahyp:hlinkClr xmlns:ahyp="http://schemas.microsoft.com/office/drawing/2018/hyperlinkcolor" val="tx"/>
                    </a:ext>
                  </a:extLst>
                </a:hlinkClick>
              </a:rPr>
              <a:t>consultant surgeon</a:t>
            </a:r>
            <a:r>
              <a:rPr lang="en" sz="1600">
                <a:solidFill>
                  <a:schemeClr val="dk1"/>
                </a:solidFill>
                <a:highlight>
                  <a:srgbClr val="FFFFFF"/>
                </a:highlight>
              </a:rPr>
              <a:t> who </a:t>
            </a:r>
            <a:r>
              <a:rPr lang="en" sz="1600">
                <a:solidFill>
                  <a:schemeClr val="dk1"/>
                </a:solidFill>
              </a:rPr>
              <a:t>shares her knowledge and skills by mentoring others in the field of medicine and also teaches internationally, including in London and Nigeria. </a:t>
            </a:r>
            <a:endParaRPr sz="1600">
              <a:solidFill>
                <a:schemeClr val="dk1"/>
              </a:solidFill>
            </a:endParaRPr>
          </a:p>
          <a:p>
            <a:pPr marL="0" lvl="0" indent="0" algn="l" rtl="0">
              <a:spcBef>
                <a:spcPts val="1200"/>
              </a:spcBef>
              <a:spcAft>
                <a:spcPts val="1200"/>
              </a:spcAft>
              <a:buNone/>
            </a:pPr>
            <a:endParaRPr sz="1600">
              <a:solidFill>
                <a:schemeClr val="dk1"/>
              </a:solidFill>
            </a:endParaRPr>
          </a:p>
        </p:txBody>
      </p:sp>
      <p:pic>
        <p:nvPicPr>
          <p:cNvPr id="421" name="Google Shape;421;p29"/>
          <p:cNvPicPr preferRelativeResize="0"/>
          <p:nvPr/>
        </p:nvPicPr>
        <p:blipFill>
          <a:blip r:embed="rId4">
            <a:alphaModFix/>
          </a:blip>
          <a:stretch>
            <a:fillRect/>
          </a:stretch>
        </p:blipFill>
        <p:spPr>
          <a:xfrm>
            <a:off x="5442975" y="1606325"/>
            <a:ext cx="3288175" cy="32881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0"/>
          <p:cNvSpPr txBox="1">
            <a:spLocks noGrp="1"/>
          </p:cNvSpPr>
          <p:nvPr>
            <p:ph type="title"/>
          </p:nvPr>
        </p:nvSpPr>
        <p:spPr>
          <a:xfrm>
            <a:off x="0" y="0"/>
            <a:ext cx="9144000" cy="882600"/>
          </a:xfrm>
          <a:prstGeom prst="rect">
            <a:avLst/>
          </a:prstGeom>
          <a:solidFill>
            <a:schemeClr val="accent1"/>
          </a:solidFill>
        </p:spPr>
        <p:txBody>
          <a:bodyPr spcFirstLastPara="1" wrap="square" lIns="91425" tIns="91425" rIns="91425" bIns="91425" anchor="t" anchorCtr="0">
            <a:normAutofit/>
          </a:bodyPr>
          <a:lstStyle/>
          <a:p>
            <a:pPr marL="0" lvl="0" indent="0" algn="l" rtl="0">
              <a:spcBef>
                <a:spcPts val="0"/>
              </a:spcBef>
              <a:spcAft>
                <a:spcPts val="0"/>
              </a:spcAft>
              <a:buNone/>
            </a:pPr>
            <a:r>
              <a:rPr lang="en" sz="2600" b="1">
                <a:solidFill>
                  <a:schemeClr val="lt1"/>
                </a:solidFill>
              </a:rPr>
              <a:t>Jonathan Chase - never gave up at science. </a:t>
            </a:r>
            <a:endParaRPr sz="2600" b="1">
              <a:solidFill>
                <a:schemeClr val="lt1"/>
              </a:solidFill>
            </a:endParaRPr>
          </a:p>
        </p:txBody>
      </p:sp>
      <p:sp>
        <p:nvSpPr>
          <p:cNvPr id="427" name="Google Shape;427;p30"/>
          <p:cNvSpPr txBox="1">
            <a:spLocks noGrp="1"/>
          </p:cNvSpPr>
          <p:nvPr>
            <p:ph type="body" idx="1"/>
          </p:nvPr>
        </p:nvSpPr>
        <p:spPr>
          <a:xfrm>
            <a:off x="0" y="882600"/>
            <a:ext cx="6568200" cy="426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688"/>
              <a:buNone/>
            </a:pPr>
            <a:r>
              <a:rPr lang="en" sz="1525">
                <a:solidFill>
                  <a:schemeClr val="dk1"/>
                </a:solidFill>
              </a:rPr>
              <a:t>Jonathan’s parents arrived during the Windrush from Barbados. Chase attended Twyford High school in Acton, London. He took A levels in physics, pure maths and computer science and went to university to study </a:t>
            </a:r>
            <a:r>
              <a:rPr lang="en" sz="1525">
                <a:solidFill>
                  <a:schemeClr val="dk1"/>
                </a:solidFill>
                <a:highlight>
                  <a:srgbClr val="00FF00"/>
                </a:highlight>
                <a:latin typeface="Comic Sans MS"/>
                <a:ea typeface="Comic Sans MS"/>
                <a:cs typeface="Comic Sans MS"/>
                <a:sym typeface="Comic Sans MS"/>
              </a:rPr>
              <a:t>aerospace engineering.</a:t>
            </a:r>
            <a:r>
              <a:rPr lang="en" sz="1525">
                <a:solidFill>
                  <a:schemeClr val="dk1"/>
                </a:solidFill>
              </a:rPr>
              <a:t> </a:t>
            </a:r>
            <a:r>
              <a:rPr lang="en" sz="1525">
                <a:solidFill>
                  <a:schemeClr val="dk1"/>
                </a:solidFill>
                <a:highlight>
                  <a:srgbClr val="FFFF00"/>
                </a:highlight>
              </a:rPr>
              <a:t>He was unhappy with his degree grade, and decided to take a second degree in science, and achieved a upper second class honours.</a:t>
            </a:r>
            <a:r>
              <a:rPr lang="en" sz="1525">
                <a:solidFill>
                  <a:schemeClr val="dk1"/>
                </a:solidFill>
              </a:rPr>
              <a:t> </a:t>
            </a:r>
            <a:endParaRPr sz="1525">
              <a:solidFill>
                <a:schemeClr val="dk1"/>
              </a:solidFill>
            </a:endParaRPr>
          </a:p>
          <a:p>
            <a:pPr marL="0" lvl="0" indent="0" algn="l" rtl="0">
              <a:spcBef>
                <a:spcPts val="1200"/>
              </a:spcBef>
              <a:spcAft>
                <a:spcPts val="0"/>
              </a:spcAft>
              <a:buSzPts val="688"/>
              <a:buNone/>
            </a:pPr>
            <a:r>
              <a:rPr lang="en" sz="1525">
                <a:solidFill>
                  <a:schemeClr val="dk1"/>
                </a:solidFill>
              </a:rPr>
              <a:t>Proud of his achievement, he continued to challenge himself and did a Masters degree in communicating science and </a:t>
            </a:r>
            <a:r>
              <a:rPr lang="en" sz="1525">
                <a:solidFill>
                  <a:schemeClr val="dk1"/>
                </a:solidFill>
                <a:highlight>
                  <a:srgbClr val="FFFF00"/>
                </a:highlight>
              </a:rPr>
              <a:t>achieved distinctions! </a:t>
            </a:r>
            <a:r>
              <a:rPr lang="en" sz="1525">
                <a:solidFill>
                  <a:schemeClr val="dk1"/>
                </a:solidFill>
              </a:rPr>
              <a:t>He became an associate </a:t>
            </a:r>
            <a:r>
              <a:rPr lang="en" sz="1525">
                <a:solidFill>
                  <a:schemeClr val="dk1"/>
                </a:solidFill>
                <a:highlight>
                  <a:srgbClr val="FFFF00"/>
                </a:highlight>
              </a:rPr>
              <a:t>lecturer</a:t>
            </a:r>
            <a:r>
              <a:rPr lang="en" sz="1525">
                <a:solidFill>
                  <a:schemeClr val="dk1"/>
                </a:solidFill>
              </a:rPr>
              <a:t> at the university for some time.  </a:t>
            </a:r>
            <a:endParaRPr sz="1525">
              <a:solidFill>
                <a:schemeClr val="dk1"/>
              </a:solidFill>
            </a:endParaRPr>
          </a:p>
          <a:p>
            <a:pPr marL="0" lvl="0" indent="0" algn="l" rtl="0">
              <a:spcBef>
                <a:spcPts val="1200"/>
              </a:spcBef>
              <a:spcAft>
                <a:spcPts val="0"/>
              </a:spcAft>
              <a:buSzPts val="688"/>
              <a:buNone/>
            </a:pPr>
            <a:r>
              <a:rPr lang="en" sz="1525">
                <a:solidFill>
                  <a:schemeClr val="dk1"/>
                </a:solidFill>
              </a:rPr>
              <a:t>Chase combined his love for hip hop music, science and maths to write hip hop style raps for young people. He performed his scientific raps on BBC bitesize and even made a video for NASA about astrobiology.</a:t>
            </a:r>
            <a:endParaRPr sz="1525">
              <a:solidFill>
                <a:schemeClr val="dk1"/>
              </a:solidFill>
            </a:endParaRPr>
          </a:p>
          <a:p>
            <a:pPr marL="0" lvl="0" indent="0" algn="l" rtl="0">
              <a:spcBef>
                <a:spcPts val="1200"/>
              </a:spcBef>
              <a:spcAft>
                <a:spcPts val="0"/>
              </a:spcAft>
              <a:buSzPts val="688"/>
              <a:buNone/>
            </a:pPr>
            <a:r>
              <a:rPr lang="en" sz="1725">
                <a:solidFill>
                  <a:schemeClr val="dk1"/>
                </a:solidFill>
              </a:rPr>
              <a:t>Here is one on equivalent fractions:</a:t>
            </a:r>
            <a:r>
              <a:rPr lang="en" sz="1425"/>
              <a:t> </a:t>
            </a:r>
            <a:r>
              <a:rPr lang="en" sz="1425" u="sng">
                <a:solidFill>
                  <a:schemeClr val="hlink"/>
                </a:solidFill>
                <a:hlinkClick r:id="rId3"/>
              </a:rPr>
              <a:t>https://youtu.be/uvLi3C_5rWg</a:t>
            </a:r>
            <a:r>
              <a:rPr lang="en" sz="1425"/>
              <a:t> (Listen here)</a:t>
            </a:r>
            <a:endParaRPr sz="1425"/>
          </a:p>
          <a:p>
            <a:pPr marL="0" lvl="0" indent="0" algn="l" rtl="0">
              <a:spcBef>
                <a:spcPts val="1200"/>
              </a:spcBef>
              <a:spcAft>
                <a:spcPts val="1200"/>
              </a:spcAft>
              <a:buSzPts val="688"/>
              <a:buNone/>
            </a:pPr>
            <a:endParaRPr sz="1125"/>
          </a:p>
        </p:txBody>
      </p:sp>
      <p:pic>
        <p:nvPicPr>
          <p:cNvPr id="428" name="Google Shape;428;p30"/>
          <p:cNvPicPr preferRelativeResize="0"/>
          <p:nvPr/>
        </p:nvPicPr>
        <p:blipFill>
          <a:blip r:embed="rId4">
            <a:alphaModFix/>
          </a:blip>
          <a:stretch>
            <a:fillRect/>
          </a:stretch>
        </p:blipFill>
        <p:spPr>
          <a:xfrm>
            <a:off x="6499917" y="1042500"/>
            <a:ext cx="2583627" cy="1529250"/>
          </a:xfrm>
          <a:prstGeom prst="rect">
            <a:avLst/>
          </a:prstGeom>
          <a:noFill/>
          <a:ln>
            <a:noFill/>
          </a:ln>
        </p:spPr>
      </p:pic>
      <p:pic>
        <p:nvPicPr>
          <p:cNvPr id="429" name="Google Shape;429;p30"/>
          <p:cNvPicPr preferRelativeResize="0"/>
          <p:nvPr/>
        </p:nvPicPr>
        <p:blipFill>
          <a:blip r:embed="rId5">
            <a:alphaModFix/>
          </a:blip>
          <a:stretch>
            <a:fillRect/>
          </a:stretch>
        </p:blipFill>
        <p:spPr>
          <a:xfrm>
            <a:off x="6568200" y="2813675"/>
            <a:ext cx="2214756" cy="1245800"/>
          </a:xfrm>
          <a:prstGeom prst="rect">
            <a:avLst/>
          </a:prstGeom>
          <a:noFill/>
          <a:ln>
            <a:noFill/>
          </a:ln>
        </p:spPr>
      </p:pic>
      <p:pic>
        <p:nvPicPr>
          <p:cNvPr id="430" name="Google Shape;430;p30"/>
          <p:cNvPicPr preferRelativeResize="0"/>
          <p:nvPr/>
        </p:nvPicPr>
        <p:blipFill rotWithShape="1">
          <a:blip r:embed="rId6">
            <a:alphaModFix/>
          </a:blip>
          <a:srcRect l="12551" t="20002" r="15687" b="21868"/>
          <a:stretch/>
        </p:blipFill>
        <p:spPr>
          <a:xfrm>
            <a:off x="6217294" y="4059475"/>
            <a:ext cx="1338281" cy="1084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31"/>
          <p:cNvSpPr txBox="1">
            <a:spLocks noGrp="1"/>
          </p:cNvSpPr>
          <p:nvPr>
            <p:ph type="title"/>
          </p:nvPr>
        </p:nvSpPr>
        <p:spPr>
          <a:xfrm>
            <a:off x="273300" y="525850"/>
            <a:ext cx="8597400" cy="4203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sz="3200"/>
          </a:p>
          <a:p>
            <a:pPr marL="0" lvl="0" indent="0" algn="ctr" rtl="0">
              <a:spcBef>
                <a:spcPts val="0"/>
              </a:spcBef>
              <a:spcAft>
                <a:spcPts val="0"/>
              </a:spcAft>
              <a:buNone/>
            </a:pPr>
            <a:endParaRPr sz="3200"/>
          </a:p>
          <a:p>
            <a:pPr marL="0" lvl="0" indent="0" algn="ctr" rtl="0">
              <a:spcBef>
                <a:spcPts val="0"/>
              </a:spcBef>
              <a:spcAft>
                <a:spcPts val="0"/>
              </a:spcAft>
              <a:buNone/>
            </a:pPr>
            <a:r>
              <a:rPr lang="en" sz="3200"/>
              <a:t>How have the Windrush generation have contributed to life in Britain?</a:t>
            </a:r>
            <a:endParaRPr sz="3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2"/>
          <p:cNvSpPr txBox="1">
            <a:spLocks noGrp="1"/>
          </p:cNvSpPr>
          <p:nvPr>
            <p:ph type="title"/>
          </p:nvPr>
        </p:nvSpPr>
        <p:spPr>
          <a:xfrm>
            <a:off x="26500" y="0"/>
            <a:ext cx="9117300" cy="768900"/>
          </a:xfrm>
          <a:prstGeom prst="rect">
            <a:avLst/>
          </a:prstGeom>
          <a:solidFill>
            <a:schemeClr val="accent1"/>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920" b="1">
                <a:solidFill>
                  <a:schemeClr val="lt1"/>
                </a:solidFill>
              </a:rPr>
              <a:t>After 75 years since the arrival of the Windrush generation, we are thanking the ‘Windrush’ generation and their children for helping to… </a:t>
            </a:r>
            <a:endParaRPr sz="1920" b="1">
              <a:solidFill>
                <a:schemeClr val="lt1"/>
              </a:solidFill>
            </a:endParaRPr>
          </a:p>
        </p:txBody>
      </p:sp>
      <p:sp>
        <p:nvSpPr>
          <p:cNvPr id="441" name="Google Shape;441;p32"/>
          <p:cNvSpPr txBox="1">
            <a:spLocks noGrp="1"/>
          </p:cNvSpPr>
          <p:nvPr>
            <p:ph type="body" idx="1"/>
          </p:nvPr>
        </p:nvSpPr>
        <p:spPr>
          <a:xfrm>
            <a:off x="236050" y="1235375"/>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2500" b="1">
                <a:solidFill>
                  <a:schemeClr val="lt1"/>
                </a:solidFill>
              </a:rPr>
              <a:t>Re-build Britain after the war…</a:t>
            </a:r>
            <a:endParaRPr sz="1400">
              <a:solidFill>
                <a:srgbClr val="000000"/>
              </a:solidFill>
            </a:endParaRPr>
          </a:p>
          <a:p>
            <a:pPr marL="0" lvl="0" indent="0" algn="l" rtl="0">
              <a:spcBef>
                <a:spcPts val="0"/>
              </a:spcBef>
              <a:spcAft>
                <a:spcPts val="1200"/>
              </a:spcAft>
              <a:buNone/>
            </a:pPr>
            <a:endParaRPr/>
          </a:p>
        </p:txBody>
      </p:sp>
      <p:pic>
        <p:nvPicPr>
          <p:cNvPr id="442" name="Google Shape;442;p32"/>
          <p:cNvPicPr preferRelativeResize="0"/>
          <p:nvPr/>
        </p:nvPicPr>
        <p:blipFill>
          <a:blip r:embed="rId3">
            <a:alphaModFix/>
          </a:blip>
          <a:stretch>
            <a:fillRect/>
          </a:stretch>
        </p:blipFill>
        <p:spPr>
          <a:xfrm>
            <a:off x="4710676" y="1439138"/>
            <a:ext cx="4486850" cy="3114275"/>
          </a:xfrm>
          <a:prstGeom prst="rect">
            <a:avLst/>
          </a:prstGeom>
          <a:noFill/>
          <a:ln>
            <a:noFill/>
          </a:ln>
        </p:spPr>
      </p:pic>
      <p:sp>
        <p:nvSpPr>
          <p:cNvPr id="443" name="Google Shape;443;p32"/>
          <p:cNvSpPr txBox="1"/>
          <p:nvPr/>
        </p:nvSpPr>
        <p:spPr>
          <a:xfrm>
            <a:off x="-100" y="819325"/>
            <a:ext cx="5079300" cy="5694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chemeClr val="lt1"/>
                </a:solidFill>
              </a:rPr>
              <a:t>Rebuild Britain after the war…</a:t>
            </a:r>
            <a:endParaRPr/>
          </a:p>
        </p:txBody>
      </p:sp>
      <p:sp>
        <p:nvSpPr>
          <p:cNvPr id="444" name="Google Shape;444;p32"/>
          <p:cNvSpPr txBox="1"/>
          <p:nvPr/>
        </p:nvSpPr>
        <p:spPr>
          <a:xfrm>
            <a:off x="13250" y="1439150"/>
            <a:ext cx="6014400" cy="5694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chemeClr val="lt1"/>
                </a:solidFill>
              </a:rPr>
              <a:t>Keep transport running after the war…</a:t>
            </a:r>
            <a:endParaRPr/>
          </a:p>
        </p:txBody>
      </p:sp>
      <p:sp>
        <p:nvSpPr>
          <p:cNvPr id="445" name="Google Shape;445;p32"/>
          <p:cNvSpPr txBox="1"/>
          <p:nvPr/>
        </p:nvSpPr>
        <p:spPr>
          <a:xfrm>
            <a:off x="-100" y="2109363"/>
            <a:ext cx="5079300" cy="5694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chemeClr val="lt1"/>
                </a:solidFill>
              </a:rPr>
              <a:t>Develop and sustain the NHS </a:t>
            </a:r>
            <a:endParaRPr/>
          </a:p>
        </p:txBody>
      </p:sp>
      <p:sp>
        <p:nvSpPr>
          <p:cNvPr id="446" name="Google Shape;446;p32"/>
          <p:cNvSpPr txBox="1"/>
          <p:nvPr/>
        </p:nvSpPr>
        <p:spPr>
          <a:xfrm>
            <a:off x="-100" y="2841100"/>
            <a:ext cx="5799900" cy="8313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Get laws changed to improve race equality for all people in Britain</a:t>
            </a:r>
            <a:endParaRPr sz="1000"/>
          </a:p>
        </p:txBody>
      </p:sp>
      <p:sp>
        <p:nvSpPr>
          <p:cNvPr id="447" name="Google Shape;447;p32"/>
          <p:cNvSpPr txBox="1"/>
          <p:nvPr/>
        </p:nvSpPr>
        <p:spPr>
          <a:xfrm>
            <a:off x="100850" y="4504950"/>
            <a:ext cx="904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5"/>
          <p:cNvSpPr txBox="1">
            <a:spLocks noGrp="1"/>
          </p:cNvSpPr>
          <p:nvPr>
            <p:ph type="title"/>
          </p:nvPr>
        </p:nvSpPr>
        <p:spPr>
          <a:xfrm>
            <a:off x="0" y="94075"/>
            <a:ext cx="9087900" cy="20616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rPr>
              <a:t>In 1948, Britain was beginning to recover from WWII. </a:t>
            </a:r>
            <a:endParaRPr b="1">
              <a:solidFill>
                <a:schemeClr val="lt1"/>
              </a:solidFill>
            </a:endParaRPr>
          </a:p>
          <a:p>
            <a:pPr marL="0" lvl="0" indent="0" algn="l" rtl="0">
              <a:spcBef>
                <a:spcPts val="0"/>
              </a:spcBef>
              <a:spcAft>
                <a:spcPts val="0"/>
              </a:spcAft>
              <a:buNone/>
            </a:pPr>
            <a:r>
              <a:rPr lang="en" b="1">
                <a:solidFill>
                  <a:schemeClr val="lt1"/>
                </a:solidFill>
              </a:rPr>
              <a:t>They invited people to come to Britain from the Caribbean  because there was a shortage of people to fill job vacancies. In years to come they also invited people from other colonies.  </a:t>
            </a:r>
            <a:endParaRPr b="1">
              <a:solidFill>
                <a:schemeClr val="lt1"/>
              </a:solidFill>
            </a:endParaRPr>
          </a:p>
        </p:txBody>
      </p:sp>
      <p:pic>
        <p:nvPicPr>
          <p:cNvPr id="291" name="Google Shape;291;p15"/>
          <p:cNvPicPr preferRelativeResize="0"/>
          <p:nvPr/>
        </p:nvPicPr>
        <p:blipFill>
          <a:blip r:embed="rId3">
            <a:alphaModFix/>
          </a:blip>
          <a:stretch>
            <a:fillRect/>
          </a:stretch>
        </p:blipFill>
        <p:spPr>
          <a:xfrm>
            <a:off x="7432925" y="2571762"/>
            <a:ext cx="1490250" cy="2490024"/>
          </a:xfrm>
          <a:prstGeom prst="rect">
            <a:avLst/>
          </a:prstGeom>
          <a:noFill/>
          <a:ln>
            <a:noFill/>
          </a:ln>
        </p:spPr>
      </p:pic>
      <p:pic>
        <p:nvPicPr>
          <p:cNvPr id="292" name="Google Shape;292;p15"/>
          <p:cNvPicPr preferRelativeResize="0"/>
          <p:nvPr/>
        </p:nvPicPr>
        <p:blipFill>
          <a:blip r:embed="rId4">
            <a:alphaModFix/>
          </a:blip>
          <a:stretch>
            <a:fillRect/>
          </a:stretch>
        </p:blipFill>
        <p:spPr>
          <a:xfrm>
            <a:off x="0" y="3535826"/>
            <a:ext cx="2781950" cy="1525950"/>
          </a:xfrm>
          <a:prstGeom prst="rect">
            <a:avLst/>
          </a:prstGeom>
          <a:noFill/>
          <a:ln>
            <a:noFill/>
          </a:ln>
        </p:spPr>
      </p:pic>
      <p:sp>
        <p:nvSpPr>
          <p:cNvPr id="293" name="Google Shape;293;p15"/>
          <p:cNvSpPr txBox="1"/>
          <p:nvPr/>
        </p:nvSpPr>
        <p:spPr>
          <a:xfrm>
            <a:off x="5556925" y="1264600"/>
            <a:ext cx="299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roxima Nova"/>
              <a:ea typeface="Proxima Nova"/>
              <a:cs typeface="Proxima Nova"/>
              <a:sym typeface="Proxima Nova"/>
            </a:endParaRPr>
          </a:p>
        </p:txBody>
      </p:sp>
      <p:pic>
        <p:nvPicPr>
          <p:cNvPr id="294" name="Google Shape;294;p15"/>
          <p:cNvPicPr preferRelativeResize="0"/>
          <p:nvPr/>
        </p:nvPicPr>
        <p:blipFill>
          <a:blip r:embed="rId5">
            <a:alphaModFix/>
          </a:blip>
          <a:stretch>
            <a:fillRect/>
          </a:stretch>
        </p:blipFill>
        <p:spPr>
          <a:xfrm>
            <a:off x="3066346" y="2571772"/>
            <a:ext cx="3587417" cy="2490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6"/>
          <p:cNvSpPr txBox="1">
            <a:spLocks noGrp="1"/>
          </p:cNvSpPr>
          <p:nvPr>
            <p:ph type="title"/>
          </p:nvPr>
        </p:nvSpPr>
        <p:spPr>
          <a:xfrm>
            <a:off x="172775" y="129275"/>
            <a:ext cx="8520600" cy="10233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rPr>
              <a:t>There are people who come to Britain all the time, so what makes this migration unusual?</a:t>
            </a:r>
            <a:endParaRPr b="1" baseline="30000">
              <a:solidFill>
                <a:schemeClr val="lt1"/>
              </a:solidFill>
            </a:endParaRPr>
          </a:p>
        </p:txBody>
      </p:sp>
      <p:sp>
        <p:nvSpPr>
          <p:cNvPr id="300" name="Google Shape;300;p16"/>
          <p:cNvSpPr txBox="1">
            <a:spLocks noGrp="1"/>
          </p:cNvSpPr>
          <p:nvPr>
            <p:ph type="body" idx="1"/>
          </p:nvPr>
        </p:nvSpPr>
        <p:spPr>
          <a:xfrm>
            <a:off x="172775" y="1793425"/>
            <a:ext cx="4617900" cy="1617300"/>
          </a:xfrm>
          <a:prstGeom prst="rect">
            <a:avLst/>
          </a:prstGeom>
        </p:spPr>
        <p:txBody>
          <a:bodyPr spcFirstLastPara="1" wrap="square" lIns="91425" tIns="91425" rIns="91425" bIns="91425" anchor="t" anchorCtr="0">
            <a:normAutofit fontScale="77500"/>
          </a:bodyPr>
          <a:lstStyle/>
          <a:p>
            <a:pPr marL="0" lvl="0" indent="0" algn="l" rtl="0">
              <a:spcBef>
                <a:spcPts val="0"/>
              </a:spcBef>
              <a:spcAft>
                <a:spcPts val="0"/>
              </a:spcAft>
              <a:buNone/>
            </a:pPr>
            <a:endParaRPr sz="2164"/>
          </a:p>
          <a:p>
            <a:pPr marL="0" lvl="0" indent="0" algn="l" rtl="0">
              <a:spcBef>
                <a:spcPts val="1200"/>
              </a:spcBef>
              <a:spcAft>
                <a:spcPts val="0"/>
              </a:spcAft>
              <a:buNone/>
            </a:pPr>
            <a:r>
              <a:rPr lang="en" sz="2164"/>
              <a:t>B)  The people who came were invited and persuaded to come by the British government.</a:t>
            </a:r>
            <a:r>
              <a:rPr lang="en" sz="1800"/>
              <a:t> </a:t>
            </a:r>
            <a:endParaRPr/>
          </a:p>
          <a:p>
            <a:pPr marL="0" lvl="0" indent="0" algn="l" rtl="0">
              <a:spcBef>
                <a:spcPts val="1200"/>
              </a:spcBef>
              <a:spcAft>
                <a:spcPts val="1200"/>
              </a:spcAft>
              <a:buNone/>
            </a:pPr>
            <a:endParaRPr/>
          </a:p>
        </p:txBody>
      </p:sp>
      <p:sp>
        <p:nvSpPr>
          <p:cNvPr id="301" name="Google Shape;301;p16"/>
          <p:cNvSpPr txBox="1"/>
          <p:nvPr/>
        </p:nvSpPr>
        <p:spPr>
          <a:xfrm>
            <a:off x="252600" y="1174575"/>
            <a:ext cx="8440800" cy="8727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2"/>
              </a:buClr>
              <a:buSzPts val="1800"/>
              <a:buAutoNum type="alphaUcParenR"/>
            </a:pPr>
            <a:r>
              <a:rPr lang="en" sz="1800">
                <a:solidFill>
                  <a:schemeClr val="dk2"/>
                </a:solidFill>
              </a:rPr>
              <a:t>They were illegal immigrants</a:t>
            </a:r>
            <a:endParaRPr sz="1800">
              <a:solidFill>
                <a:schemeClr val="dk2"/>
              </a:solidFill>
            </a:endParaRPr>
          </a:p>
          <a:p>
            <a:pPr marL="0" lvl="0" indent="0" algn="l" rtl="0">
              <a:spcBef>
                <a:spcPts val="1200"/>
              </a:spcBef>
              <a:spcAft>
                <a:spcPts val="0"/>
              </a:spcAft>
              <a:buNone/>
            </a:pPr>
            <a:endParaRPr/>
          </a:p>
        </p:txBody>
      </p:sp>
      <p:sp>
        <p:nvSpPr>
          <p:cNvPr id="302" name="Google Shape;302;p16"/>
          <p:cNvSpPr txBox="1"/>
          <p:nvPr/>
        </p:nvSpPr>
        <p:spPr>
          <a:xfrm>
            <a:off x="88400" y="3738425"/>
            <a:ext cx="47778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dk2"/>
                </a:solidFill>
              </a:rPr>
              <a:t>C)   The people from the caribbean were trying to get British citizenship.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30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7"/>
          <p:cNvSpPr txBox="1">
            <a:spLocks noGrp="1"/>
          </p:cNvSpPr>
          <p:nvPr>
            <p:ph type="title"/>
          </p:nvPr>
        </p:nvSpPr>
        <p:spPr>
          <a:xfrm>
            <a:off x="172775" y="129275"/>
            <a:ext cx="8520600" cy="10233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rPr>
              <a:t>There are people who come to Britain all the time, so what makes this migration unusual?</a:t>
            </a:r>
            <a:endParaRPr b="1" baseline="30000">
              <a:solidFill>
                <a:schemeClr val="lt1"/>
              </a:solidFill>
            </a:endParaRPr>
          </a:p>
        </p:txBody>
      </p:sp>
      <p:sp>
        <p:nvSpPr>
          <p:cNvPr id="308" name="Google Shape;308;p17"/>
          <p:cNvSpPr txBox="1">
            <a:spLocks noGrp="1"/>
          </p:cNvSpPr>
          <p:nvPr>
            <p:ph type="body" idx="1"/>
          </p:nvPr>
        </p:nvSpPr>
        <p:spPr>
          <a:xfrm>
            <a:off x="172775" y="1793425"/>
            <a:ext cx="4399200" cy="161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dirty="0"/>
          </a:p>
          <a:p>
            <a:pPr marL="0" lvl="0" indent="0" algn="l" rtl="0">
              <a:spcBef>
                <a:spcPts val="1200"/>
              </a:spcBef>
              <a:spcAft>
                <a:spcPts val="0"/>
              </a:spcAft>
              <a:buNone/>
            </a:pPr>
            <a:r>
              <a:rPr lang="en" sz="1800" dirty="0"/>
              <a:t>B) Britain invited and even persuaded people to come to the UK. </a:t>
            </a:r>
            <a:endParaRPr sz="1800" dirty="0"/>
          </a:p>
          <a:p>
            <a:pPr marL="0" lvl="0" indent="0" algn="l" rtl="0">
              <a:spcBef>
                <a:spcPts val="1200"/>
              </a:spcBef>
              <a:spcAft>
                <a:spcPts val="1200"/>
              </a:spcAft>
              <a:buNone/>
            </a:pPr>
            <a:endParaRPr sz="1800" dirty="0"/>
          </a:p>
        </p:txBody>
      </p:sp>
      <p:sp>
        <p:nvSpPr>
          <p:cNvPr id="309" name="Google Shape;309;p17"/>
          <p:cNvSpPr txBox="1"/>
          <p:nvPr/>
        </p:nvSpPr>
        <p:spPr>
          <a:xfrm>
            <a:off x="252600" y="1174575"/>
            <a:ext cx="4074900" cy="8727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2"/>
              </a:buClr>
              <a:buSzPts val="1800"/>
              <a:buAutoNum type="alphaUcParenR"/>
            </a:pPr>
            <a:r>
              <a:rPr lang="en" sz="1800" dirty="0">
                <a:solidFill>
                  <a:schemeClr val="dk2"/>
                </a:solidFill>
              </a:rPr>
              <a:t>They were illegal immigrants  </a:t>
            </a:r>
            <a:endParaRPr sz="1800" dirty="0">
              <a:solidFill>
                <a:schemeClr val="dk2"/>
              </a:solidFill>
            </a:endParaRPr>
          </a:p>
          <a:p>
            <a:pPr marL="0" lvl="0" indent="0" algn="l" rtl="0">
              <a:spcBef>
                <a:spcPts val="1200"/>
              </a:spcBef>
              <a:spcAft>
                <a:spcPts val="0"/>
              </a:spcAft>
              <a:buNone/>
            </a:pPr>
            <a:endParaRPr dirty="0"/>
          </a:p>
        </p:txBody>
      </p:sp>
      <p:sp>
        <p:nvSpPr>
          <p:cNvPr id="310" name="Google Shape;310;p17"/>
          <p:cNvSpPr txBox="1"/>
          <p:nvPr/>
        </p:nvSpPr>
        <p:spPr>
          <a:xfrm>
            <a:off x="88400" y="3738425"/>
            <a:ext cx="41547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dk2"/>
                </a:solidFill>
              </a:rPr>
              <a:t>C)  The people from the caribbean were trying to get British citizenship. </a:t>
            </a:r>
            <a:endParaRPr/>
          </a:p>
        </p:txBody>
      </p:sp>
      <p:sp>
        <p:nvSpPr>
          <p:cNvPr id="311" name="Google Shape;311;p17"/>
          <p:cNvSpPr txBox="1"/>
          <p:nvPr/>
        </p:nvSpPr>
        <p:spPr>
          <a:xfrm>
            <a:off x="5613400" y="2371925"/>
            <a:ext cx="3315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The British government sent people from Britain to the islands to persuade people to move to the UK.</a:t>
            </a:r>
            <a:endParaRPr/>
          </a:p>
        </p:txBody>
      </p:sp>
      <p:pic>
        <p:nvPicPr>
          <p:cNvPr id="312" name="Google Shape;312;p17"/>
          <p:cNvPicPr preferRelativeResize="0"/>
          <p:nvPr/>
        </p:nvPicPr>
        <p:blipFill>
          <a:blip r:embed="rId3">
            <a:alphaModFix/>
          </a:blip>
          <a:stretch>
            <a:fillRect/>
          </a:stretch>
        </p:blipFill>
        <p:spPr>
          <a:xfrm>
            <a:off x="4459550" y="1074600"/>
            <a:ext cx="967663" cy="872700"/>
          </a:xfrm>
          <a:prstGeom prst="rect">
            <a:avLst/>
          </a:prstGeom>
          <a:noFill/>
          <a:ln>
            <a:noFill/>
          </a:ln>
        </p:spPr>
      </p:pic>
      <p:pic>
        <p:nvPicPr>
          <p:cNvPr id="313" name="Google Shape;313;p17"/>
          <p:cNvPicPr preferRelativeResize="0"/>
          <p:nvPr/>
        </p:nvPicPr>
        <p:blipFill>
          <a:blip r:embed="rId4">
            <a:alphaModFix/>
          </a:blip>
          <a:stretch>
            <a:fillRect/>
          </a:stretch>
        </p:blipFill>
        <p:spPr>
          <a:xfrm>
            <a:off x="4421758" y="2275925"/>
            <a:ext cx="1043267" cy="1023300"/>
          </a:xfrm>
          <a:prstGeom prst="rect">
            <a:avLst/>
          </a:prstGeom>
          <a:noFill/>
          <a:ln>
            <a:noFill/>
          </a:ln>
        </p:spPr>
      </p:pic>
      <p:pic>
        <p:nvPicPr>
          <p:cNvPr id="314" name="Google Shape;314;p17"/>
          <p:cNvPicPr preferRelativeResize="0"/>
          <p:nvPr/>
        </p:nvPicPr>
        <p:blipFill>
          <a:blip r:embed="rId3">
            <a:alphaModFix/>
          </a:blip>
          <a:stretch>
            <a:fillRect/>
          </a:stretch>
        </p:blipFill>
        <p:spPr>
          <a:xfrm>
            <a:off x="4459550" y="3851525"/>
            <a:ext cx="967663" cy="872700"/>
          </a:xfrm>
          <a:prstGeom prst="rect">
            <a:avLst/>
          </a:prstGeom>
          <a:noFill/>
          <a:ln>
            <a:noFill/>
          </a:ln>
        </p:spPr>
      </p:pic>
      <p:sp>
        <p:nvSpPr>
          <p:cNvPr id="315" name="Google Shape;315;p17"/>
          <p:cNvSpPr txBox="1"/>
          <p:nvPr/>
        </p:nvSpPr>
        <p:spPr>
          <a:xfrm>
            <a:off x="5427225" y="3656825"/>
            <a:ext cx="38955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The British Nationality Act 1948 said that all people living in the British colonies had automatic citizenship and rights to work in Britain. So the windrush generation were already British citizens.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30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18"/>
          <p:cNvSpPr txBox="1">
            <a:spLocks noGrp="1"/>
          </p:cNvSpPr>
          <p:nvPr>
            <p:ph type="title"/>
          </p:nvPr>
        </p:nvSpPr>
        <p:spPr>
          <a:xfrm>
            <a:off x="134875" y="129275"/>
            <a:ext cx="8520600" cy="10233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rPr>
              <a:t>If someone invites you to their home, how do you expect to be treated?   Why?</a:t>
            </a:r>
            <a:endParaRPr b="1">
              <a:solidFill>
                <a:schemeClr val="lt1"/>
              </a:solidFill>
            </a:endParaRPr>
          </a:p>
        </p:txBody>
      </p:sp>
      <p:sp>
        <p:nvSpPr>
          <p:cNvPr id="321" name="Google Shape;321;p18"/>
          <p:cNvSpPr txBox="1">
            <a:spLocks noGrp="1"/>
          </p:cNvSpPr>
          <p:nvPr>
            <p:ph type="body" idx="1"/>
          </p:nvPr>
        </p:nvSpPr>
        <p:spPr>
          <a:xfrm>
            <a:off x="324325" y="1354550"/>
            <a:ext cx="2972100" cy="2649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322" name="Google Shape;322;p18"/>
          <p:cNvSpPr txBox="1"/>
          <p:nvPr/>
        </p:nvSpPr>
        <p:spPr>
          <a:xfrm>
            <a:off x="88400" y="-328375"/>
            <a:ext cx="727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323" name="Google Shape;323;p18"/>
          <p:cNvPicPr preferRelativeResize="0"/>
          <p:nvPr/>
        </p:nvPicPr>
        <p:blipFill>
          <a:blip r:embed="rId3">
            <a:alphaModFix/>
          </a:blip>
          <a:stretch>
            <a:fillRect/>
          </a:stretch>
        </p:blipFill>
        <p:spPr>
          <a:xfrm>
            <a:off x="4256427" y="2681213"/>
            <a:ext cx="4980050" cy="2462296"/>
          </a:xfrm>
          <a:prstGeom prst="rect">
            <a:avLst/>
          </a:prstGeom>
          <a:noFill/>
          <a:ln>
            <a:noFill/>
          </a:ln>
        </p:spPr>
      </p:pic>
      <p:sp>
        <p:nvSpPr>
          <p:cNvPr id="324" name="Google Shape;324;p18"/>
          <p:cNvSpPr txBox="1"/>
          <p:nvPr/>
        </p:nvSpPr>
        <p:spPr>
          <a:xfrm>
            <a:off x="88400" y="4205525"/>
            <a:ext cx="4306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4"/>
              </a:rPr>
              <a:t>https://www.bbc.com/news/av-embeds/uk-43782241/vpid/p065w53b</a:t>
            </a:r>
            <a:endParaRPr/>
          </a:p>
        </p:txBody>
      </p:sp>
      <p:pic>
        <p:nvPicPr>
          <p:cNvPr id="325" name="Google Shape;325;p18"/>
          <p:cNvPicPr preferRelativeResize="0"/>
          <p:nvPr/>
        </p:nvPicPr>
        <p:blipFill>
          <a:blip r:embed="rId5">
            <a:alphaModFix/>
          </a:blip>
          <a:stretch>
            <a:fillRect/>
          </a:stretch>
        </p:blipFill>
        <p:spPr>
          <a:xfrm>
            <a:off x="88400" y="1146002"/>
            <a:ext cx="5281926" cy="27641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9"/>
          <p:cNvSpPr txBox="1">
            <a:spLocks noGrp="1"/>
          </p:cNvSpPr>
          <p:nvPr>
            <p:ph type="title"/>
          </p:nvPr>
        </p:nvSpPr>
        <p:spPr>
          <a:xfrm>
            <a:off x="2399675" y="129275"/>
            <a:ext cx="6630600" cy="1023300"/>
          </a:xfrm>
          <a:prstGeom prst="rect">
            <a:avLst/>
          </a:prstGeom>
          <a:solidFill>
            <a:schemeClr val="accent1"/>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lt1"/>
                </a:solidFill>
              </a:rPr>
              <a:t>If someone invites you to their home, how do you expect to be treated?   Why?</a:t>
            </a:r>
            <a:endParaRPr b="1">
              <a:solidFill>
                <a:schemeClr val="lt1"/>
              </a:solidFill>
            </a:endParaRPr>
          </a:p>
        </p:txBody>
      </p:sp>
      <p:sp>
        <p:nvSpPr>
          <p:cNvPr id="331" name="Google Shape;331;p19"/>
          <p:cNvSpPr txBox="1">
            <a:spLocks noGrp="1"/>
          </p:cNvSpPr>
          <p:nvPr>
            <p:ph type="body" idx="2"/>
          </p:nvPr>
        </p:nvSpPr>
        <p:spPr>
          <a:xfrm>
            <a:off x="2399675" y="1210025"/>
            <a:ext cx="1304700" cy="26490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
              <a:t>1948 June 22nd newspaper labels the people who arrive as “sons of Empire” and tells them “Welcome Home”.  </a:t>
            </a:r>
            <a:endParaRPr/>
          </a:p>
        </p:txBody>
      </p:sp>
      <p:pic>
        <p:nvPicPr>
          <p:cNvPr id="332" name="Google Shape;332;p19"/>
          <p:cNvPicPr preferRelativeResize="0"/>
          <p:nvPr/>
        </p:nvPicPr>
        <p:blipFill rotWithShape="1">
          <a:blip r:embed="rId3">
            <a:alphaModFix/>
          </a:blip>
          <a:srcRect l="34649" t="38021" r="33637" b="12108"/>
          <a:stretch/>
        </p:blipFill>
        <p:spPr>
          <a:xfrm>
            <a:off x="3768850" y="1210025"/>
            <a:ext cx="4547878" cy="3740874"/>
          </a:xfrm>
          <a:prstGeom prst="rect">
            <a:avLst/>
          </a:prstGeom>
          <a:noFill/>
          <a:ln>
            <a:noFill/>
          </a:ln>
        </p:spPr>
      </p:pic>
      <p:sp>
        <p:nvSpPr>
          <p:cNvPr id="333" name="Google Shape;333;p19"/>
          <p:cNvSpPr txBox="1"/>
          <p:nvPr/>
        </p:nvSpPr>
        <p:spPr>
          <a:xfrm>
            <a:off x="88400" y="-328375"/>
            <a:ext cx="727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334" name="Google Shape;334;p19"/>
          <p:cNvPicPr preferRelativeResize="0"/>
          <p:nvPr/>
        </p:nvPicPr>
        <p:blipFill>
          <a:blip r:embed="rId4">
            <a:alphaModFix/>
          </a:blip>
          <a:stretch>
            <a:fillRect/>
          </a:stretch>
        </p:blipFill>
        <p:spPr>
          <a:xfrm>
            <a:off x="88396" y="107300"/>
            <a:ext cx="2107509"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0"/>
          <p:cNvSpPr txBox="1">
            <a:spLocks noGrp="1"/>
          </p:cNvSpPr>
          <p:nvPr>
            <p:ph type="title"/>
          </p:nvPr>
        </p:nvSpPr>
        <p:spPr>
          <a:xfrm>
            <a:off x="110100" y="734900"/>
            <a:ext cx="8923800" cy="79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000000"/>
                </a:solidFill>
                <a:highlight>
                  <a:srgbClr val="FFFFFF"/>
                </a:highlight>
              </a:rPr>
              <a:t>Jamaican immigrants welcomed by RAF officials from the Colonial Office after the ship 'Empire Windrush' landed them at Tilbury in 1948. These were the first arrivals. </a:t>
            </a:r>
            <a:endParaRPr sz="1600"/>
          </a:p>
        </p:txBody>
      </p:sp>
      <p:sp>
        <p:nvSpPr>
          <p:cNvPr id="340" name="Google Shape;340;p20"/>
          <p:cNvSpPr txBox="1"/>
          <p:nvPr/>
        </p:nvSpPr>
        <p:spPr>
          <a:xfrm>
            <a:off x="2223775" y="1880925"/>
            <a:ext cx="6431700" cy="2401200"/>
          </a:xfrm>
          <a:prstGeom prst="rect">
            <a:avLst/>
          </a:prstGeom>
          <a:noFill/>
          <a:ln>
            <a:noFill/>
          </a:ln>
        </p:spPr>
        <p:txBody>
          <a:bodyPr spcFirstLastPara="1" wrap="square" lIns="91425" tIns="91425" rIns="91425" bIns="91425" anchor="t" anchorCtr="0">
            <a:spAutoFit/>
          </a:bodyPr>
          <a:lstStyle/>
          <a:p>
            <a:pPr marL="3048000" lvl="0" indent="0" algn="l" rtl="0">
              <a:lnSpc>
                <a:spcPct val="100000"/>
              </a:lnSpc>
              <a:spcBef>
                <a:spcPts val="2100"/>
              </a:spcBef>
              <a:spcAft>
                <a:spcPts val="2100"/>
              </a:spcAft>
              <a:buNone/>
            </a:pPr>
            <a:r>
              <a:rPr lang="en" sz="1600">
                <a:highlight>
                  <a:srgbClr val="FFFFFF"/>
                </a:highlight>
              </a:rPr>
              <a:t>The group who migrated are named after the </a:t>
            </a:r>
            <a:r>
              <a:rPr lang="en" sz="1600" i="1">
                <a:highlight>
                  <a:srgbClr val="FFFFFF"/>
                </a:highlight>
              </a:rPr>
              <a:t>Empire Windrush</a:t>
            </a:r>
            <a:r>
              <a:rPr lang="en" sz="1600">
                <a:highlight>
                  <a:srgbClr val="FFFFFF"/>
                </a:highlight>
              </a:rPr>
              <a:t>, a ship that docked near London in 1948 carrying the first group of migrants from the Caribbean who had been invited by the government to relocate to Britain to help fill a labour shortage after World War II. </a:t>
            </a:r>
            <a:endParaRPr>
              <a:latin typeface="Proxima Nova"/>
              <a:ea typeface="Proxima Nova"/>
              <a:cs typeface="Proxima Nova"/>
              <a:sym typeface="Proxima Nova"/>
            </a:endParaRPr>
          </a:p>
        </p:txBody>
      </p:sp>
      <p:pic>
        <p:nvPicPr>
          <p:cNvPr id="341" name="Google Shape;341;p20"/>
          <p:cNvPicPr preferRelativeResize="0"/>
          <p:nvPr/>
        </p:nvPicPr>
        <p:blipFill>
          <a:blip r:embed="rId3">
            <a:alphaModFix/>
          </a:blip>
          <a:stretch>
            <a:fillRect/>
          </a:stretch>
        </p:blipFill>
        <p:spPr>
          <a:xfrm>
            <a:off x="110103" y="1464475"/>
            <a:ext cx="4880200" cy="3623550"/>
          </a:xfrm>
          <a:prstGeom prst="rect">
            <a:avLst/>
          </a:prstGeom>
          <a:noFill/>
          <a:ln>
            <a:noFill/>
          </a:ln>
        </p:spPr>
      </p:pic>
      <p:sp>
        <p:nvSpPr>
          <p:cNvPr id="342" name="Google Shape;342;p20"/>
          <p:cNvSpPr txBox="1">
            <a:spLocks noGrp="1"/>
          </p:cNvSpPr>
          <p:nvPr>
            <p:ph type="title"/>
          </p:nvPr>
        </p:nvSpPr>
        <p:spPr>
          <a:xfrm>
            <a:off x="134875" y="129275"/>
            <a:ext cx="8520600" cy="686700"/>
          </a:xfrm>
          <a:prstGeom prst="rect">
            <a:avLst/>
          </a:prstGeom>
          <a:solidFill>
            <a:schemeClr val="accent1"/>
          </a:solidFill>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chemeClr val="lt1"/>
                </a:solidFill>
              </a:rPr>
              <a:t>Welcomed on arrival</a:t>
            </a:r>
            <a:endParaRPr b="1">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1"/>
          <p:cNvSpPr txBox="1">
            <a:spLocks noGrp="1"/>
          </p:cNvSpPr>
          <p:nvPr>
            <p:ph type="title"/>
          </p:nvPr>
        </p:nvSpPr>
        <p:spPr>
          <a:xfrm>
            <a:off x="273300" y="525850"/>
            <a:ext cx="8597400" cy="4203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sz="3200"/>
          </a:p>
          <a:p>
            <a:pPr marL="0" lvl="0" indent="0" algn="ctr" rtl="0">
              <a:spcBef>
                <a:spcPts val="0"/>
              </a:spcBef>
              <a:spcAft>
                <a:spcPts val="0"/>
              </a:spcAft>
              <a:buNone/>
            </a:pPr>
            <a:endParaRPr sz="3200"/>
          </a:p>
          <a:p>
            <a:pPr marL="0" lvl="0" indent="0" algn="ctr" rtl="0">
              <a:spcBef>
                <a:spcPts val="0"/>
              </a:spcBef>
              <a:spcAft>
                <a:spcPts val="0"/>
              </a:spcAft>
              <a:buNone/>
            </a:pPr>
            <a:r>
              <a:rPr lang="en" sz="3200"/>
              <a:t>How have the Windrush generation have contributed to life in Britain?</a:t>
            </a:r>
            <a:endParaRPr sz="3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2"/>
          <p:cNvSpPr txBox="1">
            <a:spLocks noGrp="1"/>
          </p:cNvSpPr>
          <p:nvPr>
            <p:ph type="title"/>
          </p:nvPr>
        </p:nvSpPr>
        <p:spPr>
          <a:xfrm>
            <a:off x="69000" y="0"/>
            <a:ext cx="9006000" cy="814800"/>
          </a:xfrm>
          <a:prstGeom prst="rect">
            <a:avLst/>
          </a:prstGeom>
          <a:solidFill>
            <a:schemeClr val="accent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990"/>
              <a:buNone/>
            </a:pPr>
            <a:r>
              <a:rPr lang="en" sz="2020" b="1">
                <a:solidFill>
                  <a:schemeClr val="lt1"/>
                </a:solidFill>
              </a:rPr>
              <a:t>Eric and Jessica Huntley founded a publishers in 1974, and the Walter Rodney bookshop in Ealing, West London. </a:t>
            </a:r>
            <a:endParaRPr sz="2020" b="1">
              <a:solidFill>
                <a:schemeClr val="lt1"/>
              </a:solidFill>
            </a:endParaRPr>
          </a:p>
        </p:txBody>
      </p:sp>
      <p:sp>
        <p:nvSpPr>
          <p:cNvPr id="353" name="Google Shape;353;p22"/>
          <p:cNvSpPr txBox="1">
            <a:spLocks noGrp="1"/>
          </p:cNvSpPr>
          <p:nvPr>
            <p:ph type="body" idx="1"/>
          </p:nvPr>
        </p:nvSpPr>
        <p:spPr>
          <a:xfrm>
            <a:off x="69000" y="3052175"/>
            <a:ext cx="9006000" cy="2091300"/>
          </a:xfrm>
          <a:prstGeom prst="rect">
            <a:avLst/>
          </a:prstGeom>
          <a:noFill/>
          <a:ln>
            <a:noFill/>
          </a:ln>
        </p:spPr>
        <p:txBody>
          <a:bodyPr spcFirstLastPara="1" wrap="square" lIns="91425" tIns="91425" rIns="91425" bIns="91425" anchor="t" anchorCtr="0">
            <a:noAutofit/>
          </a:bodyPr>
          <a:lstStyle/>
          <a:p>
            <a:pPr marL="0" lvl="0" indent="0" algn="l" rtl="0">
              <a:lnSpc>
                <a:spcPct val="105000"/>
              </a:lnSpc>
              <a:spcBef>
                <a:spcPts val="1200"/>
              </a:spcBef>
              <a:spcAft>
                <a:spcPts val="0"/>
              </a:spcAft>
              <a:buSzPts val="486"/>
              <a:buNone/>
            </a:pPr>
            <a:r>
              <a:rPr lang="en" sz="1562">
                <a:solidFill>
                  <a:schemeClr val="dk1"/>
                </a:solidFill>
              </a:rPr>
              <a:t>The Huntleys were </a:t>
            </a:r>
            <a:r>
              <a:rPr lang="en" sz="1562">
                <a:solidFill>
                  <a:schemeClr val="dk1"/>
                </a:solidFill>
                <a:highlight>
                  <a:srgbClr val="00FF00"/>
                </a:highlight>
                <a:latin typeface="Comic Sans MS"/>
                <a:ea typeface="Comic Sans MS"/>
                <a:cs typeface="Comic Sans MS"/>
                <a:sym typeface="Comic Sans MS"/>
              </a:rPr>
              <a:t>passionate about education </a:t>
            </a:r>
            <a:r>
              <a:rPr lang="en" sz="1562">
                <a:solidFill>
                  <a:schemeClr val="dk1"/>
                </a:solidFill>
              </a:rPr>
              <a:t>. They opened a book shop and publishing house, Saturday school for children and helped organise events in the community. </a:t>
            </a:r>
            <a:endParaRPr sz="1562">
              <a:solidFill>
                <a:schemeClr val="dk1"/>
              </a:solidFill>
            </a:endParaRPr>
          </a:p>
          <a:p>
            <a:pPr marL="0" lvl="0" indent="0" algn="l" rtl="0">
              <a:lnSpc>
                <a:spcPct val="105000"/>
              </a:lnSpc>
              <a:spcBef>
                <a:spcPts val="1200"/>
              </a:spcBef>
              <a:spcAft>
                <a:spcPts val="0"/>
              </a:spcAft>
              <a:buSzPts val="486"/>
              <a:buNone/>
            </a:pPr>
            <a:r>
              <a:rPr lang="en" sz="1562">
                <a:solidFill>
                  <a:schemeClr val="dk1"/>
                </a:solidFill>
                <a:highlight>
                  <a:srgbClr val="00FF00"/>
                </a:highlight>
                <a:latin typeface="Comic Sans MS"/>
                <a:ea typeface="Comic Sans MS"/>
                <a:cs typeface="Comic Sans MS"/>
                <a:sym typeface="Comic Sans MS"/>
              </a:rPr>
              <a:t>Think about it! </a:t>
            </a:r>
            <a:r>
              <a:rPr lang="en" sz="1562">
                <a:solidFill>
                  <a:schemeClr val="dk1"/>
                </a:solidFill>
              </a:rPr>
              <a:t>Reading books was the only way to educate yourself in the 1970’s. It was before Google, YouTube, or the internet. </a:t>
            </a:r>
            <a:endParaRPr sz="1562">
              <a:solidFill>
                <a:schemeClr val="dk1"/>
              </a:solidFill>
            </a:endParaRPr>
          </a:p>
          <a:p>
            <a:pPr marL="0" lvl="0" indent="0" algn="l" rtl="0">
              <a:lnSpc>
                <a:spcPct val="105000"/>
              </a:lnSpc>
              <a:spcBef>
                <a:spcPts val="1200"/>
              </a:spcBef>
              <a:spcAft>
                <a:spcPts val="0"/>
              </a:spcAft>
              <a:buSzPts val="486"/>
              <a:buNone/>
            </a:pPr>
            <a:r>
              <a:rPr lang="en" sz="1562">
                <a:solidFill>
                  <a:schemeClr val="dk1"/>
                </a:solidFill>
              </a:rPr>
              <a:t>Reading books was the only way to learn history, and the thoughts and opinions of others. </a:t>
            </a:r>
            <a:r>
              <a:rPr lang="en" sz="2100">
                <a:solidFill>
                  <a:schemeClr val="dk1"/>
                </a:solidFill>
              </a:rPr>
              <a:t>🤔</a:t>
            </a:r>
            <a:endParaRPr sz="2100">
              <a:solidFill>
                <a:schemeClr val="dk1"/>
              </a:solidFill>
            </a:endParaRPr>
          </a:p>
          <a:p>
            <a:pPr marL="0" lvl="0" indent="0" algn="l" rtl="0">
              <a:lnSpc>
                <a:spcPct val="105000"/>
              </a:lnSpc>
              <a:spcBef>
                <a:spcPts val="1200"/>
              </a:spcBef>
              <a:spcAft>
                <a:spcPts val="0"/>
              </a:spcAft>
              <a:buClr>
                <a:schemeClr val="dk1"/>
              </a:buClr>
              <a:buSzPts val="486"/>
              <a:buFont typeface="Arial"/>
              <a:buNone/>
            </a:pPr>
            <a:endParaRPr sz="1562">
              <a:solidFill>
                <a:schemeClr val="dk1"/>
              </a:solidFill>
            </a:endParaRPr>
          </a:p>
          <a:p>
            <a:pPr marL="0" lvl="0" indent="0" algn="l" rtl="0">
              <a:lnSpc>
                <a:spcPct val="105000"/>
              </a:lnSpc>
              <a:spcBef>
                <a:spcPts val="1200"/>
              </a:spcBef>
              <a:spcAft>
                <a:spcPts val="0"/>
              </a:spcAft>
              <a:buSzPts val="486"/>
              <a:buNone/>
            </a:pPr>
            <a:endParaRPr sz="1162">
              <a:solidFill>
                <a:schemeClr val="dk1"/>
              </a:solidFill>
            </a:endParaRPr>
          </a:p>
          <a:p>
            <a:pPr marL="0" lvl="0" indent="0" algn="l" rtl="0">
              <a:lnSpc>
                <a:spcPct val="105000"/>
              </a:lnSpc>
              <a:spcBef>
                <a:spcPts val="1200"/>
              </a:spcBef>
              <a:spcAft>
                <a:spcPts val="0"/>
              </a:spcAft>
              <a:buSzPts val="486"/>
              <a:buNone/>
            </a:pPr>
            <a:endParaRPr sz="750">
              <a:solidFill>
                <a:schemeClr val="dk1"/>
              </a:solidFill>
            </a:endParaRPr>
          </a:p>
          <a:p>
            <a:pPr marL="0" lvl="0" indent="0" algn="l" rtl="0">
              <a:lnSpc>
                <a:spcPct val="105000"/>
              </a:lnSpc>
              <a:spcBef>
                <a:spcPts val="1200"/>
              </a:spcBef>
              <a:spcAft>
                <a:spcPts val="1200"/>
              </a:spcAft>
              <a:buSzPts val="486"/>
              <a:buNone/>
            </a:pPr>
            <a:endParaRPr sz="750">
              <a:solidFill>
                <a:schemeClr val="dk1"/>
              </a:solidFill>
            </a:endParaRPr>
          </a:p>
        </p:txBody>
      </p:sp>
      <p:pic>
        <p:nvPicPr>
          <p:cNvPr id="354" name="Google Shape;354;p22"/>
          <p:cNvPicPr preferRelativeResize="0"/>
          <p:nvPr/>
        </p:nvPicPr>
        <p:blipFill rotWithShape="1">
          <a:blip r:embed="rId3">
            <a:alphaModFix/>
          </a:blip>
          <a:srcRect l="26454" t="12773" r="26373" b="13729"/>
          <a:stretch/>
        </p:blipFill>
        <p:spPr>
          <a:xfrm>
            <a:off x="69000" y="814800"/>
            <a:ext cx="2550749" cy="2237375"/>
          </a:xfrm>
          <a:prstGeom prst="rect">
            <a:avLst/>
          </a:prstGeom>
          <a:noFill/>
          <a:ln>
            <a:noFill/>
          </a:ln>
        </p:spPr>
      </p:pic>
      <p:pic>
        <p:nvPicPr>
          <p:cNvPr id="355" name="Google Shape;355;p22"/>
          <p:cNvPicPr preferRelativeResize="0"/>
          <p:nvPr/>
        </p:nvPicPr>
        <p:blipFill rotWithShape="1">
          <a:blip r:embed="rId4">
            <a:alphaModFix/>
          </a:blip>
          <a:srcRect/>
          <a:stretch/>
        </p:blipFill>
        <p:spPr>
          <a:xfrm>
            <a:off x="5475874" y="814800"/>
            <a:ext cx="3182385" cy="2237375"/>
          </a:xfrm>
          <a:prstGeom prst="rect">
            <a:avLst/>
          </a:prstGeom>
          <a:noFill/>
          <a:ln>
            <a:noFill/>
          </a:ln>
        </p:spPr>
      </p:pic>
      <p:pic>
        <p:nvPicPr>
          <p:cNvPr id="356" name="Google Shape;356;p22"/>
          <p:cNvPicPr preferRelativeResize="0"/>
          <p:nvPr/>
        </p:nvPicPr>
        <p:blipFill rotWithShape="1">
          <a:blip r:embed="rId5">
            <a:alphaModFix/>
          </a:blip>
          <a:srcRect/>
          <a:stretch/>
        </p:blipFill>
        <p:spPr>
          <a:xfrm>
            <a:off x="2619756" y="814812"/>
            <a:ext cx="2856120" cy="192932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9FD9DD3543654C8A1F13D9196197CF" ma:contentTypeVersion="16" ma:contentTypeDescription="Create a new document." ma:contentTypeScope="" ma:versionID="64f46e1c65474d64e986d10ec8e6d9aa">
  <xsd:schema xmlns:xsd="http://www.w3.org/2001/XMLSchema" xmlns:xs="http://www.w3.org/2001/XMLSchema" xmlns:p="http://schemas.microsoft.com/office/2006/metadata/properties" xmlns:ns2="ca3acdf5-aca3-47ff-b74e-73a2c3629a7a" xmlns:ns3="9a79375a-163a-486f-b381-e57a9f114126" targetNamespace="http://schemas.microsoft.com/office/2006/metadata/properties" ma:root="true" ma:fieldsID="7dafe8377243fdba4cd1345b5f5a2bc9" ns2:_="" ns3:_="">
    <xsd:import namespace="ca3acdf5-aca3-47ff-b74e-73a2c3629a7a"/>
    <xsd:import namespace="9a79375a-163a-486f-b381-e57a9f114126"/>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3acdf5-aca3-47ff-b74e-73a2c3629a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5efd349-4fc2-4c40-bc86-6aac66f77ae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a79375a-163a-486f-b381-e57a9f11412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9f19eeb-78d9-4ca6-b07d-2e613db43675}" ma:internalName="TaxCatchAll" ma:showField="CatchAllData" ma:web="9a79375a-163a-486f-b381-e57a9f1141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a79375a-163a-486f-b381-e57a9f114126" xsi:nil="true"/>
    <lcf76f155ced4ddcb4097134ff3c332f xmlns="ca3acdf5-aca3-47ff-b74e-73a2c3629a7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2443DE-4B86-4E10-BA90-3CBF2DB611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3acdf5-aca3-47ff-b74e-73a2c3629a7a"/>
    <ds:schemaRef ds:uri="9a79375a-163a-486f-b381-e57a9f1141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223A4A-311E-426F-BEE5-6EFA1222E0AE}">
  <ds:schemaRefs>
    <ds:schemaRef ds:uri="http://schemas.microsoft.com/office/2006/metadata/properties"/>
    <ds:schemaRef ds:uri="http://schemas.microsoft.com/office/infopath/2007/PartnerControls"/>
    <ds:schemaRef ds:uri="9a79375a-163a-486f-b381-e57a9f114126"/>
    <ds:schemaRef ds:uri="ca3acdf5-aca3-47ff-b74e-73a2c3629a7a"/>
  </ds:schemaRefs>
</ds:datastoreItem>
</file>

<file path=customXml/itemProps3.xml><?xml version="1.0" encoding="utf-8"?>
<ds:datastoreItem xmlns:ds="http://schemas.openxmlformats.org/officeDocument/2006/customXml" ds:itemID="{ECAFC97D-A6FF-48BD-98AA-A00ACE54FB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1599</Words>
  <Application>Microsoft Office PowerPoint</Application>
  <PresentationFormat>On-screen Show (16:9)</PresentationFormat>
  <Paragraphs>75</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Georgia</vt:lpstr>
      <vt:lpstr>Arial</vt:lpstr>
      <vt:lpstr>Comic Sans MS</vt:lpstr>
      <vt:lpstr>Lato</vt:lpstr>
      <vt:lpstr>Proxima Nova</vt:lpstr>
      <vt:lpstr>Simple Light</vt:lpstr>
      <vt:lpstr>75 years since the Windrush generation arrived</vt:lpstr>
      <vt:lpstr>In 1948, Britain was beginning to recover from WWII.  They invited people to come to Britain from the Caribbean  because there was a shortage of people to fill job vacancies. In years to come they also invited people from other colonies.  </vt:lpstr>
      <vt:lpstr>There are people who come to Britain all the time, so what makes this migration unusual?</vt:lpstr>
      <vt:lpstr>There are people who come to Britain all the time, so what makes this migration unusual?</vt:lpstr>
      <vt:lpstr>If someone invites you to their home, how do you expect to be treated?   Why?</vt:lpstr>
      <vt:lpstr>If someone invites you to their home, how do you expect to be treated?   Why?</vt:lpstr>
      <vt:lpstr>Jamaican immigrants welcomed by RAF officials from the Colonial Office after the ship 'Empire Windrush' landed them at Tilbury in 1948. These were the first arrivals. </vt:lpstr>
      <vt:lpstr>  How have the Windrush generation have contributed to life in Britain?</vt:lpstr>
      <vt:lpstr>Eric and Jessica Huntley founded a publishers in 1974, and the Walter Rodney bookshop in Ealing, West London. </vt:lpstr>
      <vt:lpstr>Qualified nurses came to work in the NHS. </vt:lpstr>
      <vt:lpstr>Many worked in factories and as builders.  </vt:lpstr>
      <vt:lpstr>And in the transport industry…</vt:lpstr>
      <vt:lpstr>And some have even represented Great Britain in sport. </vt:lpstr>
      <vt:lpstr>PowerPoint Presentation</vt:lpstr>
      <vt:lpstr>Malorie Blackman - Author and children’s Laureate, 2013. </vt:lpstr>
      <vt:lpstr>Samantha Tross - Orthopaedic surgeon and winner of the Clinical Excellence Award for her service to the NHS.    </vt:lpstr>
      <vt:lpstr>Jonathan Chase - never gave up at science. </vt:lpstr>
      <vt:lpstr>  How have the Windrush generation have contributed to life in Britain?</vt:lpstr>
      <vt:lpstr>After 75 years since the arrival of the Windrush generation, we are thanking the ‘Windrush’ generation and their children for helping to…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75 years since the Windrush generation arrived</dc:title>
  <dc:creator>Ava Baptiste</dc:creator>
  <cp:lastModifiedBy>Ava Baptiste</cp:lastModifiedBy>
  <cp:revision>1</cp:revision>
  <dcterms:modified xsi:type="dcterms:W3CDTF">2023-06-14T15:09:31Z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0x0101003F9FD9DD3543654C8A1F13D9196197CF</vt:lpwstr>
  </property>
</Properties>
</file>