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49E24-DACA-4CB3-AEBE-C8E0262C5CD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572EF-FDEF-4F6C-A4F9-26A5F3E63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233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scan this QR code to access the parent survey.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151DF-DCB1-4CF5-9D42-03EE0BFA08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77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0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4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7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0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2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1/12/2025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1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1/12/2025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8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CC1E4F-F1F0-B945-BE50-C72A7103E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5" name="Content Placeholder 4" descr="Close up shot of female hands scanning the QR code of the restaurant menu from the table. She's positioning her screen phone above the code,">
            <a:extLst>
              <a:ext uri="{FF2B5EF4-FFF2-40B4-BE49-F238E27FC236}">
                <a16:creationId xmlns:a16="http://schemas.microsoft.com/office/drawing/2014/main" id="{DBA1C21A-D06A-472F-9374-AE6F0442FD4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2639" r="12187" b="-1"/>
          <a:stretch/>
        </p:blipFill>
        <p:spPr>
          <a:xfrm>
            <a:off x="20" y="10"/>
            <a:ext cx="7723393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C0FA26-1E9E-F425-6DC2-A58A05F31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455" y="167096"/>
            <a:ext cx="3212502" cy="194277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EBSA Parent Survey QR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DC704-3D66-9E5A-9CD3-21FB7201DEE3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8270421" y="2109869"/>
            <a:ext cx="3212502" cy="464145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GB" sz="1400" dirty="0"/>
          </a:p>
          <a:p>
            <a:pPr marL="0" lvl="1" indent="0">
              <a:buNone/>
            </a:pPr>
            <a:endParaRPr lang="en-GB" sz="1400" dirty="0"/>
          </a:p>
          <a:p>
            <a:pPr marL="0" lvl="1" indent="0">
              <a:buNone/>
            </a:pPr>
            <a:r>
              <a:rPr lang="en-GB" sz="1400" dirty="0"/>
              <a:t>Is your child struggling with school attendance? </a:t>
            </a:r>
          </a:p>
          <a:p>
            <a:pPr marL="0" lvl="1" indent="0">
              <a:buNone/>
            </a:pPr>
            <a:r>
              <a:rPr lang="en-GB" sz="1400" dirty="0"/>
              <a:t>Share your insights anonymously through the Emotional-Based School Absence Parent Survey by scanning the QR code. </a:t>
            </a:r>
          </a:p>
          <a:p>
            <a:pPr marL="0" lvl="1" indent="0">
              <a:buNone/>
            </a:pPr>
            <a:r>
              <a:rPr lang="en-GB" sz="1400" dirty="0"/>
              <a:t>Your input will help us understand challenges, concerns, and best practices, shaping future support for your child, their school, and parents across the borough. </a:t>
            </a:r>
          </a:p>
          <a:p>
            <a:pPr marL="0" lvl="1" indent="0">
              <a:buNone/>
            </a:pPr>
            <a:endParaRPr lang="en-GB" sz="1400" dirty="0"/>
          </a:p>
          <a:p>
            <a:pPr marL="0" lvl="1" indent="0">
              <a:buNone/>
            </a:pPr>
            <a:r>
              <a:rPr lang="en-GB" sz="1400" dirty="0"/>
              <a:t>Thank you for making a difference!</a:t>
            </a:r>
          </a:p>
          <a:p>
            <a:pPr marL="0" lvl="1" indent="0">
              <a:buNone/>
            </a:pPr>
            <a:endParaRPr lang="en-GB" sz="1400" dirty="0"/>
          </a:p>
          <a:p>
            <a:pPr marL="0" lvl="1" indent="0">
              <a:buNone/>
            </a:pPr>
            <a:endParaRPr lang="en-GB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0DF42A-D7FA-C5EA-092A-0BE71861BD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997" y="2757163"/>
            <a:ext cx="1182924" cy="114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71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9FD9DD3543654C8A1F13D9196197CF" ma:contentTypeVersion="18" ma:contentTypeDescription="Create a new document." ma:contentTypeScope="" ma:versionID="bb1c3f41e2f7915016ee9ddd0cf8582c">
  <xsd:schema xmlns:xsd="http://www.w3.org/2001/XMLSchema" xmlns:xs="http://www.w3.org/2001/XMLSchema" xmlns:p="http://schemas.microsoft.com/office/2006/metadata/properties" xmlns:ns2="ca3acdf5-aca3-47ff-b74e-73a2c3629a7a" xmlns:ns3="9a79375a-163a-486f-b381-e57a9f114126" targetNamespace="http://schemas.microsoft.com/office/2006/metadata/properties" ma:root="true" ma:fieldsID="d4367dc271d4806cef65b2132d0b09d0" ns2:_="" ns3:_="">
    <xsd:import namespace="ca3acdf5-aca3-47ff-b74e-73a2c3629a7a"/>
    <xsd:import namespace="9a79375a-163a-486f-b381-e57a9f1141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acdf5-aca3-47ff-b74e-73a2c3629a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5efd349-4fc2-4c40-bc86-6aac66f77a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9375a-163a-486f-b381-e57a9f114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f19eeb-78d9-4ca6-b07d-2e613db43675}" ma:internalName="TaxCatchAll" ma:showField="CatchAllData" ma:web="9a79375a-163a-486f-b381-e57a9f1141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79375a-163a-486f-b381-e57a9f114126"/>
    <lcf76f155ced4ddcb4097134ff3c332f xmlns="ca3acdf5-aca3-47ff-b74e-73a2c3629a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6C7A34-1DED-41E5-B552-E037595D1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3acdf5-aca3-47ff-b74e-73a2c3629a7a"/>
    <ds:schemaRef ds:uri="9a79375a-163a-486f-b381-e57a9f1141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2AB8E3-FD11-4E95-B807-39B79E6AB2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1B32A9-A4BA-4FE4-ABC9-CEF12BFE5999}">
  <ds:schemaRefs>
    <ds:schemaRef ds:uri="http://schemas.microsoft.com/office/2006/documentManagement/types"/>
    <ds:schemaRef ds:uri="9a79375a-163a-486f-b381-e57a9f114126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a3acdf5-aca3-47ff-b74e-73a2c3629a7a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79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Neue Haas Grotesk Text Pro</vt:lpstr>
      <vt:lpstr>VanillaVTI</vt:lpstr>
      <vt:lpstr>EBSA Parent Survey QR Code</vt:lpstr>
    </vt:vector>
  </TitlesOfParts>
  <Company>London Borough of Ealing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Gibson</dc:creator>
  <cp:lastModifiedBy>Karen Gibson</cp:lastModifiedBy>
  <cp:revision>1</cp:revision>
  <dcterms:created xsi:type="dcterms:W3CDTF">2025-01-12T20:48:38Z</dcterms:created>
  <dcterms:modified xsi:type="dcterms:W3CDTF">2025-01-12T21:17:13Z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0x0101003F9FD9DD3543654C8A1F13D9196197CF</vt:lpwstr>
  </property>
</Properties>
</file>