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</p:sldMasterIdLst>
  <p:notesMasterIdLst>
    <p:notesMasterId r:id="rId52"/>
  </p:notesMasterIdLst>
  <p:sldIdLst>
    <p:sldId id="256" r:id="rId5"/>
    <p:sldId id="456" r:id="rId6"/>
    <p:sldId id="458" r:id="rId7"/>
    <p:sldId id="451" r:id="rId8"/>
    <p:sldId id="510" r:id="rId9"/>
    <p:sldId id="511" r:id="rId10"/>
    <p:sldId id="508" r:id="rId11"/>
    <p:sldId id="507" r:id="rId12"/>
    <p:sldId id="512" r:id="rId13"/>
    <p:sldId id="509" r:id="rId14"/>
    <p:sldId id="505" r:id="rId15"/>
    <p:sldId id="463" r:id="rId16"/>
    <p:sldId id="496" r:id="rId17"/>
    <p:sldId id="515" r:id="rId18"/>
    <p:sldId id="450" r:id="rId19"/>
    <p:sldId id="514" r:id="rId20"/>
    <p:sldId id="516" r:id="rId21"/>
    <p:sldId id="520" r:id="rId22"/>
    <p:sldId id="521" r:id="rId23"/>
    <p:sldId id="522" r:id="rId24"/>
    <p:sldId id="523" r:id="rId25"/>
    <p:sldId id="517" r:id="rId26"/>
    <p:sldId id="524" r:id="rId27"/>
    <p:sldId id="497" r:id="rId28"/>
    <p:sldId id="498" r:id="rId29"/>
    <p:sldId id="499" r:id="rId30"/>
    <p:sldId id="500" r:id="rId31"/>
    <p:sldId id="501" r:id="rId32"/>
    <p:sldId id="446" r:id="rId33"/>
    <p:sldId id="518" r:id="rId34"/>
    <p:sldId id="488" r:id="rId35"/>
    <p:sldId id="519" r:id="rId36"/>
    <p:sldId id="525" r:id="rId37"/>
    <p:sldId id="526" r:id="rId38"/>
    <p:sldId id="503" r:id="rId39"/>
    <p:sldId id="527" r:id="rId40"/>
    <p:sldId id="528" r:id="rId41"/>
    <p:sldId id="529" r:id="rId42"/>
    <p:sldId id="535" r:id="rId43"/>
    <p:sldId id="530" r:id="rId44"/>
    <p:sldId id="532" r:id="rId45"/>
    <p:sldId id="531" r:id="rId46"/>
    <p:sldId id="533" r:id="rId47"/>
    <p:sldId id="534" r:id="rId48"/>
    <p:sldId id="536" r:id="rId49"/>
    <p:sldId id="537" r:id="rId50"/>
    <p:sldId id="42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BCDB1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AC796-5CD0-4560-9CAC-B5EAAB81A9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6B6B54-8B70-4E0A-B6B8-066A04297EE9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Personal </a:t>
          </a:r>
        </a:p>
      </dgm:t>
    </dgm:pt>
    <dgm:pt modelId="{481D3B5A-760E-4393-98CD-CE8437173B37}" type="parTrans" cxnId="{F95F9B6C-EDEB-4129-B24F-190A2D0BA746}">
      <dgm:prSet/>
      <dgm:spPr/>
      <dgm:t>
        <a:bodyPr/>
        <a:lstStyle/>
        <a:p>
          <a:endParaRPr lang="en-GB"/>
        </a:p>
      </dgm:t>
    </dgm:pt>
    <dgm:pt modelId="{74322BAF-4186-45AF-A5CA-C8B4918E4A3E}" type="sibTrans" cxnId="{F95F9B6C-EDEB-4129-B24F-190A2D0BA746}">
      <dgm:prSet/>
      <dgm:spPr/>
      <dgm:t>
        <a:bodyPr/>
        <a:lstStyle/>
        <a:p>
          <a:endParaRPr lang="en-GB"/>
        </a:p>
      </dgm:t>
    </dgm:pt>
    <dgm:pt modelId="{136F7255-FC0F-492A-B1ED-0DE54D37F59E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Social</a:t>
          </a:r>
        </a:p>
      </dgm:t>
    </dgm:pt>
    <dgm:pt modelId="{EE18445F-6122-4436-928D-CBC790751469}" type="parTrans" cxnId="{86B97DC3-36E5-46CD-AAE1-861ACFA429AA}">
      <dgm:prSet/>
      <dgm:spPr/>
      <dgm:t>
        <a:bodyPr/>
        <a:lstStyle/>
        <a:p>
          <a:endParaRPr lang="en-GB"/>
        </a:p>
      </dgm:t>
    </dgm:pt>
    <dgm:pt modelId="{DEBCE3CB-9AC9-4EDC-82A2-81B2C88C8C38}" type="sibTrans" cxnId="{86B97DC3-36E5-46CD-AAE1-861ACFA429AA}">
      <dgm:prSet/>
      <dgm:spPr/>
      <dgm:t>
        <a:bodyPr/>
        <a:lstStyle/>
        <a:p>
          <a:endParaRPr lang="en-GB"/>
        </a:p>
      </dgm:t>
    </dgm:pt>
    <dgm:pt modelId="{AC68DBCF-9797-4F8B-B33D-A210F7D315D4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Health</a:t>
          </a:r>
        </a:p>
      </dgm:t>
    </dgm:pt>
    <dgm:pt modelId="{A028F3DD-F553-4605-AC71-EFE37A986AC5}" type="parTrans" cxnId="{F48779CA-4752-4478-9C56-923C26FED773}">
      <dgm:prSet/>
      <dgm:spPr/>
      <dgm:t>
        <a:bodyPr/>
        <a:lstStyle/>
        <a:p>
          <a:endParaRPr lang="en-GB"/>
        </a:p>
      </dgm:t>
    </dgm:pt>
    <dgm:pt modelId="{A101463E-F037-4A3F-BE64-3E34B9DC61FE}" type="sibTrans" cxnId="{F48779CA-4752-4478-9C56-923C26FED773}">
      <dgm:prSet/>
      <dgm:spPr/>
      <dgm:t>
        <a:bodyPr/>
        <a:lstStyle/>
        <a:p>
          <a:endParaRPr lang="en-GB"/>
        </a:p>
      </dgm:t>
    </dgm:pt>
    <dgm:pt modelId="{F6E76AA9-7397-4161-B2FC-52FBE2FCB771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FF0000"/>
              </a:solidFill>
            </a:rPr>
            <a:t>Economic</a:t>
          </a:r>
        </a:p>
      </dgm:t>
    </dgm:pt>
    <dgm:pt modelId="{BC06D267-F81C-41C3-BF1B-BE27FF400A73}" type="parTrans" cxnId="{4B19859B-1FDB-43D6-B78D-ADDD22332341}">
      <dgm:prSet/>
      <dgm:spPr/>
      <dgm:t>
        <a:bodyPr/>
        <a:lstStyle/>
        <a:p>
          <a:endParaRPr lang="en-GB"/>
        </a:p>
      </dgm:t>
    </dgm:pt>
    <dgm:pt modelId="{D25646C4-C47E-4D34-8E68-C30FF0AD27BA}" type="sibTrans" cxnId="{4B19859B-1FDB-43D6-B78D-ADDD22332341}">
      <dgm:prSet/>
      <dgm:spPr/>
      <dgm:t>
        <a:bodyPr/>
        <a:lstStyle/>
        <a:p>
          <a:endParaRPr lang="en-GB"/>
        </a:p>
      </dgm:t>
    </dgm:pt>
    <dgm:pt modelId="{75FE19D2-D2E2-493A-86FE-AC7EE19023E4}" type="pres">
      <dgm:prSet presAssocID="{4E1AC796-5CD0-4560-9CAC-B5EAAB81A9F4}" presName="diagram" presStyleCnt="0">
        <dgm:presLayoutVars>
          <dgm:dir/>
          <dgm:resizeHandles val="exact"/>
        </dgm:presLayoutVars>
      </dgm:prSet>
      <dgm:spPr/>
    </dgm:pt>
    <dgm:pt modelId="{79F9C300-22E7-4F75-BAB2-1E9207D78A55}" type="pres">
      <dgm:prSet presAssocID="{666B6B54-8B70-4E0A-B6B8-066A04297EE9}" presName="node" presStyleLbl="node1" presStyleIdx="0" presStyleCnt="4">
        <dgm:presLayoutVars>
          <dgm:bulletEnabled val="1"/>
        </dgm:presLayoutVars>
      </dgm:prSet>
      <dgm:spPr/>
    </dgm:pt>
    <dgm:pt modelId="{03CE4082-000E-4B72-86E2-6C798AE758EF}" type="pres">
      <dgm:prSet presAssocID="{74322BAF-4186-45AF-A5CA-C8B4918E4A3E}" presName="sibTrans" presStyleCnt="0"/>
      <dgm:spPr/>
    </dgm:pt>
    <dgm:pt modelId="{BF31C364-1FC9-4463-8C6B-8EC4B1ABC4E1}" type="pres">
      <dgm:prSet presAssocID="{136F7255-FC0F-492A-B1ED-0DE54D37F59E}" presName="node" presStyleLbl="node1" presStyleIdx="1" presStyleCnt="4">
        <dgm:presLayoutVars>
          <dgm:bulletEnabled val="1"/>
        </dgm:presLayoutVars>
      </dgm:prSet>
      <dgm:spPr/>
    </dgm:pt>
    <dgm:pt modelId="{EABDAC61-2573-4CC6-88C8-61B34D500C29}" type="pres">
      <dgm:prSet presAssocID="{DEBCE3CB-9AC9-4EDC-82A2-81B2C88C8C38}" presName="sibTrans" presStyleCnt="0"/>
      <dgm:spPr/>
    </dgm:pt>
    <dgm:pt modelId="{40BD3295-0CB1-438C-9C1D-849A24A1D119}" type="pres">
      <dgm:prSet presAssocID="{AC68DBCF-9797-4F8B-B33D-A210F7D315D4}" presName="node" presStyleLbl="node1" presStyleIdx="2" presStyleCnt="4">
        <dgm:presLayoutVars>
          <dgm:bulletEnabled val="1"/>
        </dgm:presLayoutVars>
      </dgm:prSet>
      <dgm:spPr/>
    </dgm:pt>
    <dgm:pt modelId="{B06BF9A6-6DB7-4412-A31D-BAA51B520E43}" type="pres">
      <dgm:prSet presAssocID="{A101463E-F037-4A3F-BE64-3E34B9DC61FE}" presName="sibTrans" presStyleCnt="0"/>
      <dgm:spPr/>
    </dgm:pt>
    <dgm:pt modelId="{E03F4BAF-45D4-4FAE-86E7-22B82CA6131D}" type="pres">
      <dgm:prSet presAssocID="{F6E76AA9-7397-4161-B2FC-52FBE2FCB771}" presName="node" presStyleLbl="node1" presStyleIdx="3" presStyleCnt="4">
        <dgm:presLayoutVars>
          <dgm:bulletEnabled val="1"/>
        </dgm:presLayoutVars>
      </dgm:prSet>
      <dgm:spPr/>
    </dgm:pt>
  </dgm:ptLst>
  <dgm:cxnLst>
    <dgm:cxn modelId="{1D3F5D08-43D8-4CD8-B9BA-281CA24B1234}" type="presOf" srcId="{F6E76AA9-7397-4161-B2FC-52FBE2FCB771}" destId="{E03F4BAF-45D4-4FAE-86E7-22B82CA6131D}" srcOrd="0" destOrd="0" presId="urn:microsoft.com/office/officeart/2005/8/layout/default"/>
    <dgm:cxn modelId="{7B226661-2FBE-41A5-900A-85A5BF2961B1}" type="presOf" srcId="{666B6B54-8B70-4E0A-B6B8-066A04297EE9}" destId="{79F9C300-22E7-4F75-BAB2-1E9207D78A55}" srcOrd="0" destOrd="0" presId="urn:microsoft.com/office/officeart/2005/8/layout/default"/>
    <dgm:cxn modelId="{F95F9B6C-EDEB-4129-B24F-190A2D0BA746}" srcId="{4E1AC796-5CD0-4560-9CAC-B5EAAB81A9F4}" destId="{666B6B54-8B70-4E0A-B6B8-066A04297EE9}" srcOrd="0" destOrd="0" parTransId="{481D3B5A-760E-4393-98CD-CE8437173B37}" sibTransId="{74322BAF-4186-45AF-A5CA-C8B4918E4A3E}"/>
    <dgm:cxn modelId="{54FA4891-3EB6-43D5-801C-FB280BE8449C}" type="presOf" srcId="{136F7255-FC0F-492A-B1ED-0DE54D37F59E}" destId="{BF31C364-1FC9-4463-8C6B-8EC4B1ABC4E1}" srcOrd="0" destOrd="0" presId="urn:microsoft.com/office/officeart/2005/8/layout/default"/>
    <dgm:cxn modelId="{4B19859B-1FDB-43D6-B78D-ADDD22332341}" srcId="{4E1AC796-5CD0-4560-9CAC-B5EAAB81A9F4}" destId="{F6E76AA9-7397-4161-B2FC-52FBE2FCB771}" srcOrd="3" destOrd="0" parTransId="{BC06D267-F81C-41C3-BF1B-BE27FF400A73}" sibTransId="{D25646C4-C47E-4D34-8E68-C30FF0AD27BA}"/>
    <dgm:cxn modelId="{AE8571B9-06E3-447B-AE49-40CDD92C790B}" type="presOf" srcId="{4E1AC796-5CD0-4560-9CAC-B5EAAB81A9F4}" destId="{75FE19D2-D2E2-493A-86FE-AC7EE19023E4}" srcOrd="0" destOrd="0" presId="urn:microsoft.com/office/officeart/2005/8/layout/default"/>
    <dgm:cxn modelId="{86B97DC3-36E5-46CD-AAE1-861ACFA429AA}" srcId="{4E1AC796-5CD0-4560-9CAC-B5EAAB81A9F4}" destId="{136F7255-FC0F-492A-B1ED-0DE54D37F59E}" srcOrd="1" destOrd="0" parTransId="{EE18445F-6122-4436-928D-CBC790751469}" sibTransId="{DEBCE3CB-9AC9-4EDC-82A2-81B2C88C8C38}"/>
    <dgm:cxn modelId="{F48779CA-4752-4478-9C56-923C26FED773}" srcId="{4E1AC796-5CD0-4560-9CAC-B5EAAB81A9F4}" destId="{AC68DBCF-9797-4F8B-B33D-A210F7D315D4}" srcOrd="2" destOrd="0" parTransId="{A028F3DD-F553-4605-AC71-EFE37A986AC5}" sibTransId="{A101463E-F037-4A3F-BE64-3E34B9DC61FE}"/>
    <dgm:cxn modelId="{0E7260D0-8E20-42D1-B0FC-084C5F5A8038}" type="presOf" srcId="{AC68DBCF-9797-4F8B-B33D-A210F7D315D4}" destId="{40BD3295-0CB1-438C-9C1D-849A24A1D119}" srcOrd="0" destOrd="0" presId="urn:microsoft.com/office/officeart/2005/8/layout/default"/>
    <dgm:cxn modelId="{DFC17C45-AB06-4253-AF16-686F9A7450A9}" type="presParOf" srcId="{75FE19D2-D2E2-493A-86FE-AC7EE19023E4}" destId="{79F9C300-22E7-4F75-BAB2-1E9207D78A55}" srcOrd="0" destOrd="0" presId="urn:microsoft.com/office/officeart/2005/8/layout/default"/>
    <dgm:cxn modelId="{E55D5476-A634-48B7-9520-AC3A98B26614}" type="presParOf" srcId="{75FE19D2-D2E2-493A-86FE-AC7EE19023E4}" destId="{03CE4082-000E-4B72-86E2-6C798AE758EF}" srcOrd="1" destOrd="0" presId="urn:microsoft.com/office/officeart/2005/8/layout/default"/>
    <dgm:cxn modelId="{C92947AA-CB05-420F-AFF2-41776294ACBE}" type="presParOf" srcId="{75FE19D2-D2E2-493A-86FE-AC7EE19023E4}" destId="{BF31C364-1FC9-4463-8C6B-8EC4B1ABC4E1}" srcOrd="2" destOrd="0" presId="urn:microsoft.com/office/officeart/2005/8/layout/default"/>
    <dgm:cxn modelId="{B0E07EC7-8498-43EC-B7FC-3089D92B3E2F}" type="presParOf" srcId="{75FE19D2-D2E2-493A-86FE-AC7EE19023E4}" destId="{EABDAC61-2573-4CC6-88C8-61B34D500C29}" srcOrd="3" destOrd="0" presId="urn:microsoft.com/office/officeart/2005/8/layout/default"/>
    <dgm:cxn modelId="{D88BD826-7F7E-4C17-AEE2-537D87C0261D}" type="presParOf" srcId="{75FE19D2-D2E2-493A-86FE-AC7EE19023E4}" destId="{40BD3295-0CB1-438C-9C1D-849A24A1D119}" srcOrd="4" destOrd="0" presId="urn:microsoft.com/office/officeart/2005/8/layout/default"/>
    <dgm:cxn modelId="{3B00BA34-3A2C-4E3C-AD00-0EB667CE2327}" type="presParOf" srcId="{75FE19D2-D2E2-493A-86FE-AC7EE19023E4}" destId="{B06BF9A6-6DB7-4412-A31D-BAA51B520E43}" srcOrd="5" destOrd="0" presId="urn:microsoft.com/office/officeart/2005/8/layout/default"/>
    <dgm:cxn modelId="{7FCE3E25-CFAE-4F0F-BA20-EC08B0AE7646}" type="presParOf" srcId="{75FE19D2-D2E2-493A-86FE-AC7EE19023E4}" destId="{E03F4BAF-45D4-4FAE-86E7-22B82CA613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BD7B1-461B-4E38-BFDE-FE5D113486F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9509C3-1D9D-4566-9EDD-1FC4FEB241C7}">
      <dgm:prSet phldrT="[Text]"/>
      <dgm:spPr>
        <a:solidFill>
          <a:srgbClr val="009ED6"/>
        </a:solidFill>
      </dgm:spPr>
      <dgm:t>
        <a:bodyPr/>
        <a:lstStyle/>
        <a:p>
          <a:r>
            <a:rPr lang="en-GB" dirty="0"/>
            <a:t>Drugs, alcohol and tobacco</a:t>
          </a:r>
        </a:p>
      </dgm:t>
    </dgm:pt>
    <dgm:pt modelId="{07A2FEAC-1B27-4E17-AD93-717EBF79FE46}" type="parTrans" cxnId="{65C666E1-3959-4869-A6D2-82FC358F5F0E}">
      <dgm:prSet/>
      <dgm:spPr/>
      <dgm:t>
        <a:bodyPr/>
        <a:lstStyle/>
        <a:p>
          <a:endParaRPr lang="en-GB"/>
        </a:p>
      </dgm:t>
    </dgm:pt>
    <dgm:pt modelId="{23555716-31B0-4D54-BD79-8138246F8C4B}" type="sibTrans" cxnId="{65C666E1-3959-4869-A6D2-82FC358F5F0E}">
      <dgm:prSet/>
      <dgm:spPr>
        <a:solidFill>
          <a:srgbClr val="9CC65F"/>
        </a:solidFill>
      </dgm:spPr>
      <dgm:t>
        <a:bodyPr/>
        <a:lstStyle/>
        <a:p>
          <a:r>
            <a:rPr lang="en-GB" dirty="0"/>
            <a:t>Nutrition</a:t>
          </a:r>
        </a:p>
      </dgm:t>
    </dgm:pt>
    <dgm:pt modelId="{43210318-6F07-4B8C-9F94-1F60C75B0906}">
      <dgm:prSet phldrT="[Text]" phldr="1"/>
      <dgm:spPr/>
      <dgm:t>
        <a:bodyPr/>
        <a:lstStyle/>
        <a:p>
          <a:endParaRPr lang="en-GB" dirty="0"/>
        </a:p>
      </dgm:t>
    </dgm:pt>
    <dgm:pt modelId="{D1E6A1B1-DBA0-4EF7-893C-B316E2983C72}" type="parTrans" cxnId="{89FAF2B5-4EA0-46FD-AD4D-EC9C7DFB59B9}">
      <dgm:prSet/>
      <dgm:spPr/>
      <dgm:t>
        <a:bodyPr/>
        <a:lstStyle/>
        <a:p>
          <a:endParaRPr lang="en-GB"/>
        </a:p>
      </dgm:t>
    </dgm:pt>
    <dgm:pt modelId="{BBC6A1B7-AD52-4C82-AF3B-5BFC12622F3E}" type="sibTrans" cxnId="{89FAF2B5-4EA0-46FD-AD4D-EC9C7DFB59B9}">
      <dgm:prSet/>
      <dgm:spPr/>
      <dgm:t>
        <a:bodyPr/>
        <a:lstStyle/>
        <a:p>
          <a:endParaRPr lang="en-GB"/>
        </a:p>
      </dgm:t>
    </dgm:pt>
    <dgm:pt modelId="{E664B32F-A393-4D12-8649-C98347FBF179}">
      <dgm:prSet phldrT="[Text]" custT="1"/>
      <dgm:spPr>
        <a:solidFill>
          <a:srgbClr val="F9B135"/>
        </a:solidFill>
      </dgm:spPr>
      <dgm:t>
        <a:bodyPr/>
        <a:lstStyle/>
        <a:p>
          <a:r>
            <a:rPr lang="en-GB" sz="1200" dirty="0"/>
            <a:t>Obesity</a:t>
          </a:r>
          <a:endParaRPr lang="en-GB" sz="700" dirty="0"/>
        </a:p>
      </dgm:t>
    </dgm:pt>
    <dgm:pt modelId="{306CA91C-5DFA-4140-95ED-481085CBC922}" type="parTrans" cxnId="{D121981C-30C3-43FB-8C24-AFDDBD2953B6}">
      <dgm:prSet/>
      <dgm:spPr/>
      <dgm:t>
        <a:bodyPr/>
        <a:lstStyle/>
        <a:p>
          <a:endParaRPr lang="en-GB"/>
        </a:p>
      </dgm:t>
    </dgm:pt>
    <dgm:pt modelId="{19BEB29A-32AA-4434-86E3-B84176B39FAE}" type="sibTrans" cxnId="{D121981C-30C3-43FB-8C24-AFDDBD2953B6}">
      <dgm:prSet/>
      <dgm:spPr>
        <a:solidFill>
          <a:srgbClr val="E13D4D"/>
        </a:solidFill>
      </dgm:spPr>
      <dgm:t>
        <a:bodyPr/>
        <a:lstStyle/>
        <a:p>
          <a:r>
            <a:rPr lang="en-GB" dirty="0"/>
            <a:t>RSE</a:t>
          </a:r>
        </a:p>
      </dgm:t>
    </dgm:pt>
    <dgm:pt modelId="{5B0DA0DE-1CAE-4982-875C-B58C785B931B}">
      <dgm:prSet phldrT="[Text]" phldr="1"/>
      <dgm:spPr/>
      <dgm:t>
        <a:bodyPr/>
        <a:lstStyle/>
        <a:p>
          <a:endParaRPr lang="en-GB" dirty="0"/>
        </a:p>
      </dgm:t>
    </dgm:pt>
    <dgm:pt modelId="{E03E954C-1512-40F3-BE2A-F89FCEB57A3D}" type="parTrans" cxnId="{DDFD72E1-4263-414D-ADFF-24D9634098F5}">
      <dgm:prSet/>
      <dgm:spPr/>
      <dgm:t>
        <a:bodyPr/>
        <a:lstStyle/>
        <a:p>
          <a:endParaRPr lang="en-GB"/>
        </a:p>
      </dgm:t>
    </dgm:pt>
    <dgm:pt modelId="{7817E457-F5F4-4261-820D-FF4E5BC5B683}" type="sibTrans" cxnId="{DDFD72E1-4263-414D-ADFF-24D9634098F5}">
      <dgm:prSet/>
      <dgm:spPr/>
      <dgm:t>
        <a:bodyPr/>
        <a:lstStyle/>
        <a:p>
          <a:endParaRPr lang="en-GB"/>
        </a:p>
      </dgm:t>
    </dgm:pt>
    <dgm:pt modelId="{BF4B2054-8E11-43FD-BDDE-14C4850044F6}">
      <dgm:prSet phldrT="[Text]" custT="1"/>
      <dgm:spPr>
        <a:solidFill>
          <a:srgbClr val="009ED6"/>
        </a:solidFill>
      </dgm:spPr>
      <dgm:t>
        <a:bodyPr/>
        <a:lstStyle/>
        <a:p>
          <a:r>
            <a:rPr lang="en-GB" sz="1200" dirty="0"/>
            <a:t>Equality</a:t>
          </a:r>
        </a:p>
      </dgm:t>
    </dgm:pt>
    <dgm:pt modelId="{EF5FA4AC-81D5-48F6-820F-9D3A8F4E6586}" type="parTrans" cxnId="{2B76999B-EF2F-4121-9DB7-F73231F634C3}">
      <dgm:prSet/>
      <dgm:spPr/>
      <dgm:t>
        <a:bodyPr/>
        <a:lstStyle/>
        <a:p>
          <a:endParaRPr lang="en-GB"/>
        </a:p>
      </dgm:t>
    </dgm:pt>
    <dgm:pt modelId="{E94E6960-ED47-4CC9-A810-E05BC9AC48CA}" type="sibTrans" cxnId="{2B76999B-EF2F-4121-9DB7-F73231F634C3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E-safety</a:t>
          </a:r>
        </a:p>
      </dgm:t>
    </dgm:pt>
    <dgm:pt modelId="{DDA5D538-4E25-4F29-8FA6-13F11124A32D}">
      <dgm:prSet phldrT="[Text]" phldr="1"/>
      <dgm:spPr/>
      <dgm:t>
        <a:bodyPr/>
        <a:lstStyle/>
        <a:p>
          <a:endParaRPr lang="en-GB" dirty="0"/>
        </a:p>
      </dgm:t>
    </dgm:pt>
    <dgm:pt modelId="{95987C61-9FCC-4942-B64A-85756B5D7FC0}" type="parTrans" cxnId="{7AC8E4AF-8852-432F-8F86-D62AC7B274BF}">
      <dgm:prSet/>
      <dgm:spPr/>
      <dgm:t>
        <a:bodyPr/>
        <a:lstStyle/>
        <a:p>
          <a:endParaRPr lang="en-GB"/>
        </a:p>
      </dgm:t>
    </dgm:pt>
    <dgm:pt modelId="{BA29B589-AEBE-4667-9152-C3253EB1D9E9}" type="sibTrans" cxnId="{7AC8E4AF-8852-432F-8F86-D62AC7B274BF}">
      <dgm:prSet/>
      <dgm:spPr/>
      <dgm:t>
        <a:bodyPr/>
        <a:lstStyle/>
        <a:p>
          <a:endParaRPr lang="en-GB"/>
        </a:p>
      </dgm:t>
    </dgm:pt>
    <dgm:pt modelId="{89418A89-C587-4F11-A3C5-FFB0E8526531}">
      <dgm:prSet custT="1"/>
      <dgm:spPr>
        <a:solidFill>
          <a:srgbClr val="9CC65F"/>
        </a:solidFill>
      </dgm:spPr>
      <dgm:t>
        <a:bodyPr/>
        <a:lstStyle/>
        <a:p>
          <a:r>
            <a:rPr lang="en-GB" sz="900" dirty="0"/>
            <a:t>Mental health and resilience</a:t>
          </a:r>
        </a:p>
      </dgm:t>
    </dgm:pt>
    <dgm:pt modelId="{ED25D640-31CA-442A-9FBF-4ED89ABFC670}" type="parTrans" cxnId="{08C41FAC-8D20-4CA5-822C-173727442913}">
      <dgm:prSet/>
      <dgm:spPr/>
      <dgm:t>
        <a:bodyPr/>
        <a:lstStyle/>
        <a:p>
          <a:endParaRPr lang="en-GB"/>
        </a:p>
      </dgm:t>
    </dgm:pt>
    <dgm:pt modelId="{E54E3FB1-F646-4137-A56D-5301197CD862}" type="sibTrans" cxnId="{08C41FAC-8D20-4CA5-822C-173727442913}">
      <dgm:prSet/>
      <dgm:spPr>
        <a:solidFill>
          <a:srgbClr val="9CC65F"/>
        </a:solidFill>
      </dgm:spPr>
      <dgm:t>
        <a:bodyPr/>
        <a:lstStyle/>
        <a:p>
          <a:r>
            <a:rPr lang="en-GB" dirty="0"/>
            <a:t>Stress and anxiety</a:t>
          </a:r>
        </a:p>
      </dgm:t>
    </dgm:pt>
    <dgm:pt modelId="{F12C40DB-374F-41F2-A984-9AD761130597}">
      <dgm:prSet/>
      <dgm:spPr>
        <a:solidFill>
          <a:srgbClr val="009ED6"/>
        </a:solidFill>
      </dgm:spPr>
      <dgm:t>
        <a:bodyPr/>
        <a:lstStyle/>
        <a:p>
          <a:r>
            <a:rPr lang="en-GB" dirty="0"/>
            <a:t>Managing risks</a:t>
          </a:r>
        </a:p>
      </dgm:t>
    </dgm:pt>
    <dgm:pt modelId="{5E7B1025-DF7B-4994-9F0F-D0B395023528}" type="parTrans" cxnId="{9FCBF34D-2985-45B6-BEB6-18236A97CD49}">
      <dgm:prSet/>
      <dgm:spPr/>
      <dgm:t>
        <a:bodyPr/>
        <a:lstStyle/>
        <a:p>
          <a:endParaRPr lang="en-GB"/>
        </a:p>
      </dgm:t>
    </dgm:pt>
    <dgm:pt modelId="{2F852CDD-5581-43B6-8E58-E06544C84AB2}" type="sibTrans" cxnId="{9FCBF34D-2985-45B6-BEB6-18236A97CD49}">
      <dgm:prSet/>
      <dgm:spPr>
        <a:solidFill>
          <a:srgbClr val="E13D4D"/>
        </a:solidFill>
      </dgm:spPr>
      <dgm:t>
        <a:bodyPr/>
        <a:lstStyle/>
        <a:p>
          <a:r>
            <a:rPr lang="en-GB" dirty="0"/>
            <a:t>Bullying and friendship</a:t>
          </a:r>
        </a:p>
      </dgm:t>
    </dgm:pt>
    <dgm:pt modelId="{F068AE13-D7E9-48FB-B50C-F034640B4D74}">
      <dgm:prSet custT="1"/>
      <dgm:spPr>
        <a:solidFill>
          <a:srgbClr val="F9B135"/>
        </a:solidFill>
      </dgm:spPr>
      <dgm:t>
        <a:bodyPr/>
        <a:lstStyle/>
        <a:p>
          <a:r>
            <a:rPr lang="en-GB" sz="1200" dirty="0"/>
            <a:t>Safeguarding</a:t>
          </a:r>
        </a:p>
      </dgm:t>
    </dgm:pt>
    <dgm:pt modelId="{E756880E-D8BA-408C-B6D1-364EE745E68B}" type="parTrans" cxnId="{C5B8D25D-7265-46F6-B6EE-64974698B491}">
      <dgm:prSet/>
      <dgm:spPr/>
      <dgm:t>
        <a:bodyPr/>
        <a:lstStyle/>
        <a:p>
          <a:endParaRPr lang="en-GB"/>
        </a:p>
      </dgm:t>
    </dgm:pt>
    <dgm:pt modelId="{5EAEACA9-3272-46B1-85C8-BBA9268063D6}" type="sibTrans" cxnId="{C5B8D25D-7265-46F6-B6EE-64974698B491}">
      <dgm:prSet/>
      <dgm:spPr>
        <a:solidFill>
          <a:srgbClr val="9CC65F"/>
        </a:solidFill>
      </dgm:spPr>
      <dgm:t>
        <a:bodyPr/>
        <a:lstStyle/>
        <a:p>
          <a:r>
            <a:rPr lang="en-GB" dirty="0"/>
            <a:t>Gender </a:t>
          </a:r>
        </a:p>
      </dgm:t>
    </dgm:pt>
    <dgm:pt modelId="{B53AE99A-5C9A-4102-BFFA-C40759175EA2}">
      <dgm:prSet custT="1"/>
      <dgm:spPr>
        <a:solidFill>
          <a:srgbClr val="FFC000"/>
        </a:solidFill>
      </dgm:spPr>
      <dgm:t>
        <a:bodyPr/>
        <a:lstStyle/>
        <a:p>
          <a:r>
            <a:rPr lang="en-GB" sz="1000" dirty="0"/>
            <a:t>Managing emotions</a:t>
          </a:r>
        </a:p>
      </dgm:t>
    </dgm:pt>
    <dgm:pt modelId="{4DB5CDDA-C4E2-473A-B26C-2D58E1174FD4}" type="parTrans" cxnId="{A3D62821-D968-4122-B85E-84EBC4E2B068}">
      <dgm:prSet/>
      <dgm:spPr/>
      <dgm:t>
        <a:bodyPr/>
        <a:lstStyle/>
        <a:p>
          <a:endParaRPr lang="en-GB"/>
        </a:p>
      </dgm:t>
    </dgm:pt>
    <dgm:pt modelId="{73AD7156-86D6-41EB-AC3E-47BC05A14206}" type="sibTrans" cxnId="{A3D62821-D968-4122-B85E-84EBC4E2B068}">
      <dgm:prSet/>
      <dgm:spPr>
        <a:solidFill>
          <a:srgbClr val="F9B135"/>
        </a:solidFill>
      </dgm:spPr>
      <dgm:t>
        <a:bodyPr/>
        <a:lstStyle/>
        <a:p>
          <a:r>
            <a:rPr lang="en-GB" dirty="0"/>
            <a:t>Prevent</a:t>
          </a:r>
        </a:p>
      </dgm:t>
    </dgm:pt>
    <dgm:pt modelId="{5BB48839-4ED5-4F0D-9FEE-9C05068429FC}">
      <dgm:prSet custT="1"/>
      <dgm:spPr>
        <a:solidFill>
          <a:srgbClr val="009ED6"/>
        </a:solidFill>
      </dgm:spPr>
      <dgm:t>
        <a:bodyPr/>
        <a:lstStyle/>
        <a:p>
          <a:r>
            <a:rPr lang="en-GB" sz="1100" dirty="0"/>
            <a:t>Keeping safe</a:t>
          </a:r>
        </a:p>
      </dgm:t>
    </dgm:pt>
    <dgm:pt modelId="{A16248D2-4E87-4077-9A18-B5B22F09437B}" type="parTrans" cxnId="{CD0B40CB-35EA-4FA1-B209-A7A20F86592A}">
      <dgm:prSet/>
      <dgm:spPr/>
      <dgm:t>
        <a:bodyPr/>
        <a:lstStyle/>
        <a:p>
          <a:endParaRPr lang="en-GB"/>
        </a:p>
      </dgm:t>
    </dgm:pt>
    <dgm:pt modelId="{2198A204-289C-4ABF-859C-C3AEB8EFF49C}" type="sibTrans" cxnId="{CD0B40CB-35EA-4FA1-B209-A7A20F86592A}">
      <dgm:prSet/>
      <dgm:spPr>
        <a:solidFill>
          <a:srgbClr val="E13D4D"/>
        </a:solidFill>
      </dgm:spPr>
      <dgm:t>
        <a:bodyPr/>
        <a:lstStyle/>
        <a:p>
          <a:r>
            <a:rPr lang="en-GB" dirty="0"/>
            <a:t>FGM</a:t>
          </a:r>
        </a:p>
      </dgm:t>
    </dgm:pt>
    <dgm:pt modelId="{48FC5217-A695-45B6-875A-157B33F3DFC9}">
      <dgm:prSet/>
      <dgm:spPr>
        <a:solidFill>
          <a:srgbClr val="009ED6"/>
        </a:solidFill>
      </dgm:spPr>
      <dgm:t>
        <a:bodyPr/>
        <a:lstStyle/>
        <a:p>
          <a:r>
            <a:rPr lang="en-GB" dirty="0"/>
            <a:t>Social skills</a:t>
          </a:r>
        </a:p>
      </dgm:t>
    </dgm:pt>
    <dgm:pt modelId="{808A94E6-D044-4D02-BCC1-B02065DF7FDE}" type="parTrans" cxnId="{A7934728-EE67-48D3-8C34-11702493F7F8}">
      <dgm:prSet/>
      <dgm:spPr/>
      <dgm:t>
        <a:bodyPr/>
        <a:lstStyle/>
        <a:p>
          <a:endParaRPr lang="en-GB"/>
        </a:p>
      </dgm:t>
    </dgm:pt>
    <dgm:pt modelId="{76C29E2F-3C76-4EBC-B734-A5E6C6568B62}" type="sibTrans" cxnId="{A7934728-EE67-48D3-8C34-11702493F7F8}">
      <dgm:prSet/>
      <dgm:spPr>
        <a:solidFill>
          <a:srgbClr val="E13D4D"/>
        </a:solidFill>
      </dgm:spPr>
      <dgm:t>
        <a:bodyPr/>
        <a:lstStyle/>
        <a:p>
          <a:r>
            <a:rPr lang="en-GB" dirty="0"/>
            <a:t>Conflict resolution</a:t>
          </a:r>
        </a:p>
      </dgm:t>
    </dgm:pt>
    <dgm:pt modelId="{7D7564C4-30D3-48C7-A7E7-817F25982957}">
      <dgm:prSet/>
      <dgm:spPr>
        <a:solidFill>
          <a:srgbClr val="E13D4D"/>
        </a:solidFill>
      </dgm:spPr>
      <dgm:t>
        <a:bodyPr/>
        <a:lstStyle/>
        <a:p>
          <a:r>
            <a:rPr lang="en-GB" dirty="0"/>
            <a:t>Where to get help</a:t>
          </a:r>
        </a:p>
      </dgm:t>
    </dgm:pt>
    <dgm:pt modelId="{CC55FF45-A3D8-4B29-85A9-9BF2C6F671FD}" type="parTrans" cxnId="{109ADAD8-565E-4E89-80DF-9D82462AD7B7}">
      <dgm:prSet/>
      <dgm:spPr/>
      <dgm:t>
        <a:bodyPr/>
        <a:lstStyle/>
        <a:p>
          <a:endParaRPr lang="en-GB"/>
        </a:p>
      </dgm:t>
    </dgm:pt>
    <dgm:pt modelId="{ADB18D77-088A-498F-8628-EE26D300906C}" type="sibTrans" cxnId="{109ADAD8-565E-4E89-80DF-9D82462AD7B7}">
      <dgm:prSet/>
      <dgm:spPr>
        <a:solidFill>
          <a:srgbClr val="9CC65F"/>
        </a:solidFill>
      </dgm:spPr>
      <dgm:t>
        <a:bodyPr/>
        <a:lstStyle/>
        <a:p>
          <a:r>
            <a:rPr lang="en-GB" dirty="0"/>
            <a:t>poverty</a:t>
          </a:r>
        </a:p>
      </dgm:t>
    </dgm:pt>
    <dgm:pt modelId="{76BA5F77-5557-47B9-9C90-2B5B125876AB}">
      <dgm:prSet custT="1"/>
      <dgm:spPr>
        <a:solidFill>
          <a:srgbClr val="009ED6"/>
        </a:solidFill>
      </dgm:spPr>
      <dgm:t>
        <a:bodyPr/>
        <a:lstStyle/>
        <a:p>
          <a:r>
            <a:rPr lang="en-GB" sz="1400" dirty="0"/>
            <a:t>charity</a:t>
          </a:r>
        </a:p>
      </dgm:t>
    </dgm:pt>
    <dgm:pt modelId="{EF901975-36E6-40E4-8F94-853F5E9D5979}" type="parTrans" cxnId="{0A707522-2FEF-4714-A0E2-D773AD046384}">
      <dgm:prSet/>
      <dgm:spPr/>
      <dgm:t>
        <a:bodyPr/>
        <a:lstStyle/>
        <a:p>
          <a:endParaRPr lang="en-GB"/>
        </a:p>
      </dgm:t>
    </dgm:pt>
    <dgm:pt modelId="{8F768336-33A4-4905-B408-845C4EB3E15D}" type="sibTrans" cxnId="{0A707522-2FEF-4714-A0E2-D773AD046384}">
      <dgm:prSet/>
      <dgm:spPr>
        <a:solidFill>
          <a:srgbClr val="F9B135"/>
        </a:solidFill>
      </dgm:spPr>
      <dgm:t>
        <a:bodyPr/>
        <a:lstStyle/>
        <a:p>
          <a:r>
            <a:rPr lang="en-GB" dirty="0"/>
            <a:t>The needs of others</a:t>
          </a:r>
        </a:p>
      </dgm:t>
    </dgm:pt>
    <dgm:pt modelId="{7FB9C9B1-60E5-47C7-A794-7C9C3A67F17B}">
      <dgm:prSet custT="1"/>
      <dgm:spPr>
        <a:solidFill>
          <a:srgbClr val="009ED6"/>
        </a:solidFill>
      </dgm:spPr>
      <dgm:t>
        <a:bodyPr/>
        <a:lstStyle/>
        <a:p>
          <a:r>
            <a:rPr lang="en-GB" sz="1400" dirty="0"/>
            <a:t>British Values </a:t>
          </a:r>
        </a:p>
      </dgm:t>
    </dgm:pt>
    <dgm:pt modelId="{F95F9746-1508-4017-8186-D6805E2FB7C6}" type="parTrans" cxnId="{66C0E622-F107-4244-96CA-E1DD2295F896}">
      <dgm:prSet/>
      <dgm:spPr/>
      <dgm:t>
        <a:bodyPr/>
        <a:lstStyle/>
        <a:p>
          <a:endParaRPr lang="en-GB"/>
        </a:p>
      </dgm:t>
    </dgm:pt>
    <dgm:pt modelId="{5EE7508F-D7F6-4544-80D6-F2F033D59CD0}" type="sibTrans" cxnId="{66C0E622-F107-4244-96CA-E1DD2295F896}">
      <dgm:prSet/>
      <dgm:spPr/>
      <dgm:t>
        <a:bodyPr/>
        <a:lstStyle/>
        <a:p>
          <a:r>
            <a:rPr lang="en-GB" dirty="0"/>
            <a:t>Rights and needs</a:t>
          </a:r>
        </a:p>
      </dgm:t>
    </dgm:pt>
    <dgm:pt modelId="{10C3BE9E-7A31-4C46-9014-4EEC4C0F91E8}" type="pres">
      <dgm:prSet presAssocID="{662BD7B1-461B-4E38-BFDE-FE5D113486FC}" presName="Name0" presStyleCnt="0">
        <dgm:presLayoutVars>
          <dgm:chMax/>
          <dgm:chPref/>
          <dgm:dir/>
          <dgm:animLvl val="lvl"/>
        </dgm:presLayoutVars>
      </dgm:prSet>
      <dgm:spPr/>
    </dgm:pt>
    <dgm:pt modelId="{B59654F7-3186-42F4-8684-B76961298F3F}" type="pres">
      <dgm:prSet presAssocID="{5A9509C3-1D9D-4566-9EDD-1FC4FEB241C7}" presName="composite" presStyleCnt="0"/>
      <dgm:spPr/>
    </dgm:pt>
    <dgm:pt modelId="{46AEA609-EB55-4551-9AEF-C085038F4E03}" type="pres">
      <dgm:prSet presAssocID="{5A9509C3-1D9D-4566-9EDD-1FC4FEB241C7}" presName="Parent1" presStyleLbl="node1" presStyleIdx="0" presStyleCnt="24">
        <dgm:presLayoutVars>
          <dgm:chMax val="1"/>
          <dgm:chPref val="1"/>
          <dgm:bulletEnabled val="1"/>
        </dgm:presLayoutVars>
      </dgm:prSet>
      <dgm:spPr/>
    </dgm:pt>
    <dgm:pt modelId="{9FC950DB-66C6-408A-ACE3-09FE6D1DC6C3}" type="pres">
      <dgm:prSet presAssocID="{5A9509C3-1D9D-4566-9EDD-1FC4FEB241C7}" presName="Childtext1" presStyleLbl="revTx" presStyleIdx="0" presStyleCnt="12">
        <dgm:presLayoutVars>
          <dgm:chMax val="0"/>
          <dgm:chPref val="0"/>
          <dgm:bulletEnabled val="1"/>
        </dgm:presLayoutVars>
      </dgm:prSet>
      <dgm:spPr/>
    </dgm:pt>
    <dgm:pt modelId="{53521223-5508-4978-A9AC-F52A7CB9A263}" type="pres">
      <dgm:prSet presAssocID="{5A9509C3-1D9D-4566-9EDD-1FC4FEB241C7}" presName="BalanceSpacing" presStyleCnt="0"/>
      <dgm:spPr/>
    </dgm:pt>
    <dgm:pt modelId="{2461C6E2-914F-4C7D-B654-CE3DC0E4EF2C}" type="pres">
      <dgm:prSet presAssocID="{5A9509C3-1D9D-4566-9EDD-1FC4FEB241C7}" presName="BalanceSpacing1" presStyleCnt="0"/>
      <dgm:spPr/>
    </dgm:pt>
    <dgm:pt modelId="{9DD545F2-618D-491A-BD5B-223244F64BC5}" type="pres">
      <dgm:prSet presAssocID="{23555716-31B0-4D54-BD79-8138246F8C4B}" presName="Accent1Text" presStyleLbl="node1" presStyleIdx="1" presStyleCnt="24"/>
      <dgm:spPr/>
    </dgm:pt>
    <dgm:pt modelId="{2ED2396F-B228-4AA4-B5E9-48DCCE24D675}" type="pres">
      <dgm:prSet presAssocID="{23555716-31B0-4D54-BD79-8138246F8C4B}" presName="spaceBetweenRectangles" presStyleCnt="0"/>
      <dgm:spPr/>
    </dgm:pt>
    <dgm:pt modelId="{938304DD-B474-4B66-A43B-149E10BF7F6B}" type="pres">
      <dgm:prSet presAssocID="{E664B32F-A393-4D12-8649-C98347FBF179}" presName="composite" presStyleCnt="0"/>
      <dgm:spPr/>
    </dgm:pt>
    <dgm:pt modelId="{E1922B0F-744F-4619-BFD7-E8DAB61FF297}" type="pres">
      <dgm:prSet presAssocID="{E664B32F-A393-4D12-8649-C98347FBF179}" presName="Parent1" presStyleLbl="node1" presStyleIdx="2" presStyleCnt="24">
        <dgm:presLayoutVars>
          <dgm:chMax val="1"/>
          <dgm:chPref val="1"/>
          <dgm:bulletEnabled val="1"/>
        </dgm:presLayoutVars>
      </dgm:prSet>
      <dgm:spPr/>
    </dgm:pt>
    <dgm:pt modelId="{CEBF8DE9-9110-4F68-9E60-13F37CABFAE0}" type="pres">
      <dgm:prSet presAssocID="{E664B32F-A393-4D12-8649-C98347FBF179}" presName="Childtext1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8DFFE460-EB2E-450D-B1C4-87E4B2269262}" type="pres">
      <dgm:prSet presAssocID="{E664B32F-A393-4D12-8649-C98347FBF179}" presName="BalanceSpacing" presStyleCnt="0"/>
      <dgm:spPr/>
    </dgm:pt>
    <dgm:pt modelId="{0740A0F4-B333-4AA3-9BB6-8BA71DDE2B80}" type="pres">
      <dgm:prSet presAssocID="{E664B32F-A393-4D12-8649-C98347FBF179}" presName="BalanceSpacing1" presStyleCnt="0"/>
      <dgm:spPr/>
    </dgm:pt>
    <dgm:pt modelId="{A27D2392-7B79-4CCF-A944-0B2C20092489}" type="pres">
      <dgm:prSet presAssocID="{19BEB29A-32AA-4434-86E3-B84176B39FAE}" presName="Accent1Text" presStyleLbl="node1" presStyleIdx="3" presStyleCnt="24"/>
      <dgm:spPr/>
    </dgm:pt>
    <dgm:pt modelId="{3C420E87-8B29-450F-A25C-637E5348236B}" type="pres">
      <dgm:prSet presAssocID="{19BEB29A-32AA-4434-86E3-B84176B39FAE}" presName="spaceBetweenRectangles" presStyleCnt="0"/>
      <dgm:spPr/>
    </dgm:pt>
    <dgm:pt modelId="{2434E44D-86EC-4789-8023-FA61C119A474}" type="pres">
      <dgm:prSet presAssocID="{89418A89-C587-4F11-A3C5-FFB0E8526531}" presName="composite" presStyleCnt="0"/>
      <dgm:spPr/>
    </dgm:pt>
    <dgm:pt modelId="{4B63DB41-34C3-4FB9-A5E6-C855434520DF}" type="pres">
      <dgm:prSet presAssocID="{89418A89-C587-4F11-A3C5-FFB0E8526531}" presName="Parent1" presStyleLbl="node1" presStyleIdx="4" presStyleCnt="24" custLinFactX="22554" custLinFactNeighborX="100000" custLinFactNeighborY="-1732">
        <dgm:presLayoutVars>
          <dgm:chMax val="1"/>
          <dgm:chPref val="1"/>
          <dgm:bulletEnabled val="1"/>
        </dgm:presLayoutVars>
      </dgm:prSet>
      <dgm:spPr/>
    </dgm:pt>
    <dgm:pt modelId="{B5631B9F-04BA-4DF9-9A66-880C53E63798}" type="pres">
      <dgm:prSet presAssocID="{89418A89-C587-4F11-A3C5-FFB0E8526531}" presName="Childtext1" presStyleLbl="revTx" presStyleIdx="2" presStyleCnt="12" custLinFactX="100000" custLinFactY="300000" custLinFactNeighborX="124528" custLinFactNeighborY="346127">
        <dgm:presLayoutVars>
          <dgm:chMax val="0"/>
          <dgm:chPref val="0"/>
          <dgm:bulletEnabled val="1"/>
        </dgm:presLayoutVars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62056286-55A7-4168-8B11-2A776298A600}" type="pres">
      <dgm:prSet presAssocID="{89418A89-C587-4F11-A3C5-FFB0E8526531}" presName="BalanceSpacing" presStyleCnt="0"/>
      <dgm:spPr/>
    </dgm:pt>
    <dgm:pt modelId="{8A18C332-2F69-46E3-B9BC-8208BE40827A}" type="pres">
      <dgm:prSet presAssocID="{89418A89-C587-4F11-A3C5-FFB0E8526531}" presName="BalanceSpacing1" presStyleCnt="0"/>
      <dgm:spPr/>
    </dgm:pt>
    <dgm:pt modelId="{4A4B9C70-58BC-452F-8CC5-7F686CE9836E}" type="pres">
      <dgm:prSet presAssocID="{E54E3FB1-F646-4137-A56D-5301197CD862}" presName="Accent1Text" presStyleLbl="node1" presStyleIdx="5" presStyleCnt="24"/>
      <dgm:spPr/>
    </dgm:pt>
    <dgm:pt modelId="{90815D81-A0FF-4775-9992-EE65AAEB8BD2}" type="pres">
      <dgm:prSet presAssocID="{E54E3FB1-F646-4137-A56D-5301197CD862}" presName="spaceBetweenRectangles" presStyleCnt="0"/>
      <dgm:spPr/>
    </dgm:pt>
    <dgm:pt modelId="{2C965B23-CC9B-40A6-B365-4658510FC0BB}" type="pres">
      <dgm:prSet presAssocID="{F12C40DB-374F-41F2-A984-9AD761130597}" presName="composite" presStyleCnt="0"/>
      <dgm:spPr/>
    </dgm:pt>
    <dgm:pt modelId="{6FB8E25C-A0FA-41E6-B7F2-D2911F46A4BB}" type="pres">
      <dgm:prSet presAssocID="{F12C40DB-374F-41F2-A984-9AD761130597}" presName="Parent1" presStyleLbl="node1" presStyleIdx="6" presStyleCnt="24">
        <dgm:presLayoutVars>
          <dgm:chMax val="1"/>
          <dgm:chPref val="1"/>
          <dgm:bulletEnabled val="1"/>
        </dgm:presLayoutVars>
      </dgm:prSet>
      <dgm:spPr/>
    </dgm:pt>
    <dgm:pt modelId="{87CD21FE-2D41-4297-B679-E6A5F7FC4DB0}" type="pres">
      <dgm:prSet presAssocID="{F12C40DB-374F-41F2-A984-9AD761130597}" presName="Childtext1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C20C0E9C-741B-4802-BCCE-B03F1A12ED79}" type="pres">
      <dgm:prSet presAssocID="{F12C40DB-374F-41F2-A984-9AD761130597}" presName="BalanceSpacing" presStyleCnt="0"/>
      <dgm:spPr/>
    </dgm:pt>
    <dgm:pt modelId="{99C032E5-258C-402E-B822-156DD4C7185D}" type="pres">
      <dgm:prSet presAssocID="{F12C40DB-374F-41F2-A984-9AD761130597}" presName="BalanceSpacing1" presStyleCnt="0"/>
      <dgm:spPr/>
    </dgm:pt>
    <dgm:pt modelId="{7BA66FD5-952F-45E3-B5AE-816BA4BFD6B0}" type="pres">
      <dgm:prSet presAssocID="{2F852CDD-5581-43B6-8E58-E06544C84AB2}" presName="Accent1Text" presStyleLbl="node1" presStyleIdx="7" presStyleCnt="24"/>
      <dgm:spPr/>
    </dgm:pt>
    <dgm:pt modelId="{3A9C7A0D-0636-4B67-8787-B59CC3EBB3AA}" type="pres">
      <dgm:prSet presAssocID="{2F852CDD-5581-43B6-8E58-E06544C84AB2}" presName="spaceBetweenRectangles" presStyleCnt="0"/>
      <dgm:spPr/>
    </dgm:pt>
    <dgm:pt modelId="{8B61680E-0DFC-4856-8230-5F299F388743}" type="pres">
      <dgm:prSet presAssocID="{BF4B2054-8E11-43FD-BDDE-14C4850044F6}" presName="composite" presStyleCnt="0"/>
      <dgm:spPr/>
    </dgm:pt>
    <dgm:pt modelId="{B94215D4-F4D3-40ED-9FA7-1975BE0113B7}" type="pres">
      <dgm:prSet presAssocID="{BF4B2054-8E11-43FD-BDDE-14C4850044F6}" presName="Parent1" presStyleLbl="node1" presStyleIdx="8" presStyleCnt="24">
        <dgm:presLayoutVars>
          <dgm:chMax val="1"/>
          <dgm:chPref val="1"/>
          <dgm:bulletEnabled val="1"/>
        </dgm:presLayoutVars>
      </dgm:prSet>
      <dgm:spPr/>
    </dgm:pt>
    <dgm:pt modelId="{29A42BD1-ADF8-4238-8DF6-BD58E3EB1BE7}" type="pres">
      <dgm:prSet presAssocID="{BF4B2054-8E11-43FD-BDDE-14C4850044F6}" presName="Childtext1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52530F0C-3C91-49D6-B692-EA19CC0073EA}" type="pres">
      <dgm:prSet presAssocID="{BF4B2054-8E11-43FD-BDDE-14C4850044F6}" presName="BalanceSpacing" presStyleCnt="0"/>
      <dgm:spPr/>
    </dgm:pt>
    <dgm:pt modelId="{847928AB-5234-44A9-83AC-BB1D9A73581F}" type="pres">
      <dgm:prSet presAssocID="{BF4B2054-8E11-43FD-BDDE-14C4850044F6}" presName="BalanceSpacing1" presStyleCnt="0"/>
      <dgm:spPr/>
    </dgm:pt>
    <dgm:pt modelId="{DB2D96BD-34FC-42B5-AFB7-3B08DEBA9488}" type="pres">
      <dgm:prSet presAssocID="{E94E6960-ED47-4CC9-A810-E05BC9AC48CA}" presName="Accent1Text" presStyleLbl="node1" presStyleIdx="9" presStyleCnt="24"/>
      <dgm:spPr/>
    </dgm:pt>
    <dgm:pt modelId="{64A36942-E09F-46BC-8D55-F5AA3E563CDD}" type="pres">
      <dgm:prSet presAssocID="{E94E6960-ED47-4CC9-A810-E05BC9AC48CA}" presName="spaceBetweenRectangles" presStyleCnt="0"/>
      <dgm:spPr/>
    </dgm:pt>
    <dgm:pt modelId="{E2D0222E-F560-4D7A-A2BF-3BD2F83F6604}" type="pres">
      <dgm:prSet presAssocID="{F068AE13-D7E9-48FB-B50C-F034640B4D74}" presName="composite" presStyleCnt="0"/>
      <dgm:spPr/>
    </dgm:pt>
    <dgm:pt modelId="{6E20D0A3-63F2-4139-9273-C08BFF0A7C67}" type="pres">
      <dgm:prSet presAssocID="{F068AE13-D7E9-48FB-B50C-F034640B4D74}" presName="Parent1" presStyleLbl="node1" presStyleIdx="10" presStyleCnt="24" custLinFactX="100000" custLinFactY="-69366" custLinFactNeighborX="123140" custLinFactNeighborY="-100000">
        <dgm:presLayoutVars>
          <dgm:chMax val="1"/>
          <dgm:chPref val="1"/>
          <dgm:bulletEnabled val="1"/>
        </dgm:presLayoutVars>
      </dgm:prSet>
      <dgm:spPr/>
    </dgm:pt>
    <dgm:pt modelId="{0D55B38B-EF08-46F1-96FC-A1FC1D389CB6}" type="pres">
      <dgm:prSet presAssocID="{F068AE13-D7E9-48FB-B50C-F034640B4D74}" presName="Childtext1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E1CE61B0-EB09-4BF0-BA7A-D54CD34B6619}" type="pres">
      <dgm:prSet presAssocID="{F068AE13-D7E9-48FB-B50C-F034640B4D74}" presName="BalanceSpacing" presStyleCnt="0"/>
      <dgm:spPr/>
    </dgm:pt>
    <dgm:pt modelId="{349E62CF-7585-491A-90C6-36ADD8C4EFF2}" type="pres">
      <dgm:prSet presAssocID="{F068AE13-D7E9-48FB-B50C-F034640B4D74}" presName="BalanceSpacing1" presStyleCnt="0"/>
      <dgm:spPr/>
    </dgm:pt>
    <dgm:pt modelId="{D746AC9A-3081-450C-9206-5E621EBDD4B1}" type="pres">
      <dgm:prSet presAssocID="{5EAEACA9-3272-46B1-85C8-BBA9268063D6}" presName="Accent1Text" presStyleLbl="node1" presStyleIdx="11" presStyleCnt="24" custLinFactNeighborX="58947" custLinFactNeighborY="-85607"/>
      <dgm:spPr/>
    </dgm:pt>
    <dgm:pt modelId="{2E550492-34E1-4AA9-971D-52CA9F1BCA13}" type="pres">
      <dgm:prSet presAssocID="{5EAEACA9-3272-46B1-85C8-BBA9268063D6}" presName="spaceBetweenRectangles" presStyleCnt="0"/>
      <dgm:spPr/>
    </dgm:pt>
    <dgm:pt modelId="{DCA74034-3A97-4DE4-9D70-EBDFD263F46F}" type="pres">
      <dgm:prSet presAssocID="{B53AE99A-5C9A-4102-BFFA-C40759175EA2}" presName="composite" presStyleCnt="0"/>
      <dgm:spPr/>
    </dgm:pt>
    <dgm:pt modelId="{AAFB0A49-70EC-4D54-A909-CF97348A3F26}" type="pres">
      <dgm:prSet presAssocID="{B53AE99A-5C9A-4102-BFFA-C40759175EA2}" presName="Parent1" presStyleLbl="node1" presStyleIdx="12" presStyleCnt="24" custLinFactY="-141252" custLinFactNeighborX="4786" custLinFactNeighborY="-200000">
        <dgm:presLayoutVars>
          <dgm:chMax val="1"/>
          <dgm:chPref val="1"/>
          <dgm:bulletEnabled val="1"/>
        </dgm:presLayoutVars>
      </dgm:prSet>
      <dgm:spPr/>
    </dgm:pt>
    <dgm:pt modelId="{432971AE-031B-48DD-A47A-297781C462AA}" type="pres">
      <dgm:prSet presAssocID="{B53AE99A-5C9A-4102-BFFA-C40759175EA2}" presName="Childtext1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89F27FC2-7CB4-40EB-BF49-82A12850A479}" type="pres">
      <dgm:prSet presAssocID="{B53AE99A-5C9A-4102-BFFA-C40759175EA2}" presName="BalanceSpacing" presStyleCnt="0"/>
      <dgm:spPr/>
    </dgm:pt>
    <dgm:pt modelId="{709A867B-4434-46B1-9DF8-DCE286167496}" type="pres">
      <dgm:prSet presAssocID="{B53AE99A-5C9A-4102-BFFA-C40759175EA2}" presName="BalanceSpacing1" presStyleCnt="0"/>
      <dgm:spPr/>
    </dgm:pt>
    <dgm:pt modelId="{64EDF132-5F21-47A9-9F3D-9C7E7F4D5CCA}" type="pres">
      <dgm:prSet presAssocID="{73AD7156-86D6-41EB-AC3E-47BC05A14206}" presName="Accent1Text" presStyleLbl="node1" presStyleIdx="13" presStyleCnt="24" custLinFactX="100000" custLinFactY="-200000" custLinFactNeighborX="184865" custLinFactNeighborY="-230197"/>
      <dgm:spPr/>
    </dgm:pt>
    <dgm:pt modelId="{47F46637-6C4C-4E1E-9FFF-202F9A6685D6}" type="pres">
      <dgm:prSet presAssocID="{73AD7156-86D6-41EB-AC3E-47BC05A14206}" presName="spaceBetweenRectangles" presStyleCnt="0"/>
      <dgm:spPr/>
    </dgm:pt>
    <dgm:pt modelId="{AFC3258E-5F29-4A18-9CC4-BA7F31F0F134}" type="pres">
      <dgm:prSet presAssocID="{5BB48839-4ED5-4F0D-9FEE-9C05068429FC}" presName="composite" presStyleCnt="0"/>
      <dgm:spPr/>
    </dgm:pt>
    <dgm:pt modelId="{D6592BD5-E926-4808-B864-D5EE845B1B8C}" type="pres">
      <dgm:prSet presAssocID="{5BB48839-4ED5-4F0D-9FEE-9C05068429FC}" presName="Parent1" presStyleLbl="node1" presStyleIdx="14" presStyleCnt="24" custLinFactX="-9014" custLinFactY="-211904" custLinFactNeighborX="-100000" custLinFactNeighborY="-300000">
        <dgm:presLayoutVars>
          <dgm:chMax val="1"/>
          <dgm:chPref val="1"/>
          <dgm:bulletEnabled val="1"/>
        </dgm:presLayoutVars>
      </dgm:prSet>
      <dgm:spPr/>
    </dgm:pt>
    <dgm:pt modelId="{97FB6A77-232D-4D95-A2CC-46750814FAA8}" type="pres">
      <dgm:prSet presAssocID="{5BB48839-4ED5-4F0D-9FEE-9C05068429FC}" presName="Childtext1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05027996-EBCD-4159-892F-0E7A87674336}" type="pres">
      <dgm:prSet presAssocID="{5BB48839-4ED5-4F0D-9FEE-9C05068429FC}" presName="BalanceSpacing" presStyleCnt="0"/>
      <dgm:spPr/>
    </dgm:pt>
    <dgm:pt modelId="{97B38819-65EA-44C7-92AA-C3AFD77A4AB4}" type="pres">
      <dgm:prSet presAssocID="{5BB48839-4ED5-4F0D-9FEE-9C05068429FC}" presName="BalanceSpacing1" presStyleCnt="0"/>
      <dgm:spPr/>
    </dgm:pt>
    <dgm:pt modelId="{FCB3F654-702B-48CE-A54C-0EC404677441}" type="pres">
      <dgm:prSet presAssocID="{2198A204-289C-4ABF-859C-C3AEB8EFF49C}" presName="Accent1Text" presStyleLbl="node1" presStyleIdx="15" presStyleCnt="24" custLinFactX="-100000" custLinFactY="-144981" custLinFactNeighborX="-125356" custLinFactNeighborY="-200000"/>
      <dgm:spPr/>
    </dgm:pt>
    <dgm:pt modelId="{3D6C3BB7-A2A1-45FD-832D-F7C7E4C5D831}" type="pres">
      <dgm:prSet presAssocID="{2198A204-289C-4ABF-859C-C3AEB8EFF49C}" presName="spaceBetweenRectangles" presStyleCnt="0"/>
      <dgm:spPr/>
    </dgm:pt>
    <dgm:pt modelId="{5DD8F901-32A7-401D-BB1E-F9FCCF607910}" type="pres">
      <dgm:prSet presAssocID="{48FC5217-A695-45B6-875A-157B33F3DFC9}" presName="composite" presStyleCnt="0"/>
      <dgm:spPr/>
    </dgm:pt>
    <dgm:pt modelId="{BED3AB59-598A-4FB8-BF74-625C47225E15}" type="pres">
      <dgm:prSet presAssocID="{48FC5217-A695-45B6-875A-157B33F3DFC9}" presName="Parent1" presStyleLbl="node1" presStyleIdx="16" presStyleCnt="24" custLinFactX="100000" custLinFactY="-300000" custLinFactNeighborX="140328" custLinFactNeighborY="-387708">
        <dgm:presLayoutVars>
          <dgm:chMax val="1"/>
          <dgm:chPref val="1"/>
          <dgm:bulletEnabled val="1"/>
        </dgm:presLayoutVars>
      </dgm:prSet>
      <dgm:spPr/>
    </dgm:pt>
    <dgm:pt modelId="{4FEA835B-032C-43B6-A867-0ECA9765CE40}" type="pres">
      <dgm:prSet presAssocID="{48FC5217-A695-45B6-875A-157B33F3DFC9}" presName="Childtext1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39E04463-F03B-429E-B653-6442D38DC6E6}" type="pres">
      <dgm:prSet presAssocID="{48FC5217-A695-45B6-875A-157B33F3DFC9}" presName="BalanceSpacing" presStyleCnt="0"/>
      <dgm:spPr/>
    </dgm:pt>
    <dgm:pt modelId="{FB91BB2D-F14D-44D2-8704-7CF140399393}" type="pres">
      <dgm:prSet presAssocID="{48FC5217-A695-45B6-875A-157B33F3DFC9}" presName="BalanceSpacing1" presStyleCnt="0"/>
      <dgm:spPr/>
    </dgm:pt>
    <dgm:pt modelId="{963558BC-C511-453A-8188-8E39686428D6}" type="pres">
      <dgm:prSet presAssocID="{76C29E2F-3C76-4EBC-B734-A5E6C6568B62}" presName="Accent1Text" presStyleLbl="node1" presStyleIdx="17" presStyleCnt="24" custLinFactX="143076" custLinFactY="-213370" custLinFactNeighborX="200000" custLinFactNeighborY="-300000"/>
      <dgm:spPr/>
    </dgm:pt>
    <dgm:pt modelId="{E53D64D7-AB2B-4B33-91AB-E960DC0E6A8B}" type="pres">
      <dgm:prSet presAssocID="{76C29E2F-3C76-4EBC-B734-A5E6C6568B62}" presName="spaceBetweenRectangles" presStyleCnt="0"/>
      <dgm:spPr/>
    </dgm:pt>
    <dgm:pt modelId="{1B83AE75-1138-43D6-AE62-6B2417F102C1}" type="pres">
      <dgm:prSet presAssocID="{7D7564C4-30D3-48C7-A7E7-817F25982957}" presName="composite" presStyleCnt="0"/>
      <dgm:spPr/>
    </dgm:pt>
    <dgm:pt modelId="{A574A2A5-C99C-43A1-9BFB-AD30C73C39FF}" type="pres">
      <dgm:prSet presAssocID="{7D7564C4-30D3-48C7-A7E7-817F25982957}" presName="Parent1" presStyleLbl="node1" presStyleIdx="18" presStyleCnt="24" custLinFactX="67610" custLinFactY="-372098" custLinFactNeighborX="100000" custLinFactNeighborY="-400000">
        <dgm:presLayoutVars>
          <dgm:chMax val="1"/>
          <dgm:chPref val="1"/>
          <dgm:bulletEnabled val="1"/>
        </dgm:presLayoutVars>
      </dgm:prSet>
      <dgm:spPr/>
    </dgm:pt>
    <dgm:pt modelId="{85BCD996-B5BF-47ED-A6FC-578ACB4D002D}" type="pres">
      <dgm:prSet presAssocID="{7D7564C4-30D3-48C7-A7E7-817F25982957}" presName="Childtext1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B2B4475F-755F-49C1-8E51-93657DD8291D}" type="pres">
      <dgm:prSet presAssocID="{7D7564C4-30D3-48C7-A7E7-817F25982957}" presName="BalanceSpacing" presStyleCnt="0"/>
      <dgm:spPr/>
    </dgm:pt>
    <dgm:pt modelId="{CB65462B-CAD1-4058-B746-C75F3D284639}" type="pres">
      <dgm:prSet presAssocID="{7D7564C4-30D3-48C7-A7E7-817F25982957}" presName="BalanceSpacing1" presStyleCnt="0"/>
      <dgm:spPr/>
    </dgm:pt>
    <dgm:pt modelId="{DA8AE0DC-F311-4580-8E3F-0632912B8E3D}" type="pres">
      <dgm:prSet presAssocID="{ADB18D77-088A-498F-8628-EE26D300906C}" presName="Accent1Text" presStyleLbl="node1" presStyleIdx="19" presStyleCnt="24" custLinFactX="100000" custLinFactY="-207943" custLinFactNeighborX="135353" custLinFactNeighborY="-300000"/>
      <dgm:spPr/>
    </dgm:pt>
    <dgm:pt modelId="{95BE5FC2-EB3F-42F1-9FFB-F25EC54CEBD0}" type="pres">
      <dgm:prSet presAssocID="{ADB18D77-088A-498F-8628-EE26D300906C}" presName="spaceBetweenRectangles" presStyleCnt="0"/>
      <dgm:spPr/>
    </dgm:pt>
    <dgm:pt modelId="{C5BE2B7B-B380-4CED-9D37-71101DA00C4D}" type="pres">
      <dgm:prSet presAssocID="{76BA5F77-5557-47B9-9C90-2B5B125876AB}" presName="composite" presStyleCnt="0"/>
      <dgm:spPr/>
    </dgm:pt>
    <dgm:pt modelId="{26829AC0-ED72-4E4D-BCAF-99ED67FE9980}" type="pres">
      <dgm:prSet presAssocID="{76BA5F77-5557-47B9-9C90-2B5B125876AB}" presName="Parent1" presStyleLbl="node1" presStyleIdx="20" presStyleCnt="24" custLinFactX="103985" custLinFactY="-366326" custLinFactNeighborX="200000" custLinFactNeighborY="-400000">
        <dgm:presLayoutVars>
          <dgm:chMax val="1"/>
          <dgm:chPref val="1"/>
          <dgm:bulletEnabled val="1"/>
        </dgm:presLayoutVars>
      </dgm:prSet>
      <dgm:spPr/>
    </dgm:pt>
    <dgm:pt modelId="{0E21A568-BB6E-4029-8186-BF3120B8564B}" type="pres">
      <dgm:prSet presAssocID="{76BA5F77-5557-47B9-9C90-2B5B125876AB}" presName="Childtext1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DF31EA92-5758-42FA-A973-01D83F00E1EF}" type="pres">
      <dgm:prSet presAssocID="{76BA5F77-5557-47B9-9C90-2B5B125876AB}" presName="BalanceSpacing" presStyleCnt="0"/>
      <dgm:spPr/>
    </dgm:pt>
    <dgm:pt modelId="{71E7159E-FE39-46AB-9E76-F0980F728FB2}" type="pres">
      <dgm:prSet presAssocID="{76BA5F77-5557-47B9-9C90-2B5B125876AB}" presName="BalanceSpacing1" presStyleCnt="0"/>
      <dgm:spPr/>
    </dgm:pt>
    <dgm:pt modelId="{A2BFD4C9-F57B-4A23-85E2-E4584D69B68E}" type="pres">
      <dgm:prSet presAssocID="{8F768336-33A4-4905-B408-845C4EB3E15D}" presName="Accent1Text" presStyleLbl="node1" presStyleIdx="21" presStyleCnt="24" custLinFactX="140395" custLinFactY="-207460" custLinFactNeighborX="200000" custLinFactNeighborY="-300000"/>
      <dgm:spPr/>
    </dgm:pt>
    <dgm:pt modelId="{EEED55DC-A723-4F58-94FC-71C9CA0F9668}" type="pres">
      <dgm:prSet presAssocID="{8F768336-33A4-4905-B408-845C4EB3E15D}" presName="spaceBetweenRectangles" presStyleCnt="0"/>
      <dgm:spPr/>
    </dgm:pt>
    <dgm:pt modelId="{0F112E9C-0964-4314-BCF6-2CADAEADA69A}" type="pres">
      <dgm:prSet presAssocID="{7FB9C9B1-60E5-47C7-A794-7C9C3A67F17B}" presName="composite" presStyleCnt="0"/>
      <dgm:spPr/>
    </dgm:pt>
    <dgm:pt modelId="{4C6DF9C0-36CB-4CDD-9CBE-1A6FF3A8277D}" type="pres">
      <dgm:prSet presAssocID="{7FB9C9B1-60E5-47C7-A794-7C9C3A67F17B}" presName="Parent1" presStyleLbl="node1" presStyleIdx="22" presStyleCnt="24" custLinFactX="200000" custLinFactY="-363225" custLinFactNeighborX="208903" custLinFactNeighborY="-400000">
        <dgm:presLayoutVars>
          <dgm:chMax val="1"/>
          <dgm:chPref val="1"/>
          <dgm:bulletEnabled val="1"/>
        </dgm:presLayoutVars>
      </dgm:prSet>
      <dgm:spPr/>
    </dgm:pt>
    <dgm:pt modelId="{6E4966B9-4465-4DB0-BFDC-8A43F291D899}" type="pres">
      <dgm:prSet presAssocID="{7FB9C9B1-60E5-47C7-A794-7C9C3A67F17B}" presName="Childtext1" presStyleLbl="revTx" presStyleIdx="11" presStyleCnt="12">
        <dgm:presLayoutVars>
          <dgm:chMax val="0"/>
          <dgm:chPref val="0"/>
          <dgm:bulletEnabled val="1"/>
        </dgm:presLayoutVars>
      </dgm:prSet>
      <dgm:spPr/>
    </dgm:pt>
    <dgm:pt modelId="{DCDFA992-C8D8-4FA6-8A78-C4D5C3189F55}" type="pres">
      <dgm:prSet presAssocID="{7FB9C9B1-60E5-47C7-A794-7C9C3A67F17B}" presName="BalanceSpacing" presStyleCnt="0"/>
      <dgm:spPr/>
    </dgm:pt>
    <dgm:pt modelId="{475A9774-EB0D-46F1-BB32-CB85939EEE44}" type="pres">
      <dgm:prSet presAssocID="{7FB9C9B1-60E5-47C7-A794-7C9C3A67F17B}" presName="BalanceSpacing1" presStyleCnt="0"/>
      <dgm:spPr/>
    </dgm:pt>
    <dgm:pt modelId="{8869D7E4-B611-4D92-B2E1-E6C64E12D6F2}" type="pres">
      <dgm:prSet presAssocID="{5EE7508F-D7F6-4544-80D6-F2F033D59CD0}" presName="Accent1Text" presStyleLbl="node1" presStyleIdx="23" presStyleCnt="24" custLinFactX="100000" custLinFactY="-289230" custLinFactNeighborX="192731" custLinFactNeighborY="-300000"/>
      <dgm:spPr/>
    </dgm:pt>
  </dgm:ptLst>
  <dgm:cxnLst>
    <dgm:cxn modelId="{D5647603-D598-4870-BF90-0EB1BF8D19A4}" type="presOf" srcId="{BF4B2054-8E11-43FD-BDDE-14C4850044F6}" destId="{B94215D4-F4D3-40ED-9FA7-1975BE0113B7}" srcOrd="0" destOrd="0" presId="urn:microsoft.com/office/officeart/2008/layout/AlternatingHexagons"/>
    <dgm:cxn modelId="{78132604-AC2A-4BA1-9C3F-FD57A3D29B8D}" type="presOf" srcId="{76BA5F77-5557-47B9-9C90-2B5B125876AB}" destId="{26829AC0-ED72-4E4D-BCAF-99ED67FE9980}" srcOrd="0" destOrd="0" presId="urn:microsoft.com/office/officeart/2008/layout/AlternatingHexagons"/>
    <dgm:cxn modelId="{788F090A-89DD-4ECD-8B58-3697E91A780E}" type="presOf" srcId="{F068AE13-D7E9-48FB-B50C-F034640B4D74}" destId="{6E20D0A3-63F2-4139-9273-C08BFF0A7C67}" srcOrd="0" destOrd="0" presId="urn:microsoft.com/office/officeart/2008/layout/AlternatingHexagons"/>
    <dgm:cxn modelId="{8BE9320A-ED7A-4C87-AF8B-758EF9B4B91D}" type="presOf" srcId="{5B0DA0DE-1CAE-4982-875C-B58C785B931B}" destId="{CEBF8DE9-9110-4F68-9E60-13F37CABFAE0}" srcOrd="0" destOrd="0" presId="urn:microsoft.com/office/officeart/2008/layout/AlternatingHexagons"/>
    <dgm:cxn modelId="{6E116A0C-2C88-4894-A8B5-B291C42F9E0C}" type="presOf" srcId="{5EAEACA9-3272-46B1-85C8-BBA9268063D6}" destId="{D746AC9A-3081-450C-9206-5E621EBDD4B1}" srcOrd="0" destOrd="0" presId="urn:microsoft.com/office/officeart/2008/layout/AlternatingHexagons"/>
    <dgm:cxn modelId="{1E01B710-E576-4F3E-8BC0-9AEE5DB2F33F}" type="presOf" srcId="{5BB48839-4ED5-4F0D-9FEE-9C05068429FC}" destId="{D6592BD5-E926-4808-B864-D5EE845B1B8C}" srcOrd="0" destOrd="0" presId="urn:microsoft.com/office/officeart/2008/layout/AlternatingHexagons"/>
    <dgm:cxn modelId="{4E761213-0903-42E0-AEED-A2EBED1FD2A8}" type="presOf" srcId="{2F852CDD-5581-43B6-8E58-E06544C84AB2}" destId="{7BA66FD5-952F-45E3-B5AE-816BA4BFD6B0}" srcOrd="0" destOrd="0" presId="urn:microsoft.com/office/officeart/2008/layout/AlternatingHexagons"/>
    <dgm:cxn modelId="{D121981C-30C3-43FB-8C24-AFDDBD2953B6}" srcId="{662BD7B1-461B-4E38-BFDE-FE5D113486FC}" destId="{E664B32F-A393-4D12-8649-C98347FBF179}" srcOrd="1" destOrd="0" parTransId="{306CA91C-5DFA-4140-95ED-481085CBC922}" sibTransId="{19BEB29A-32AA-4434-86E3-B84176B39FAE}"/>
    <dgm:cxn modelId="{FFDBBA1E-CEC6-44B5-B330-C2E96738B64B}" type="presOf" srcId="{5EE7508F-D7F6-4544-80D6-F2F033D59CD0}" destId="{8869D7E4-B611-4D92-B2E1-E6C64E12D6F2}" srcOrd="0" destOrd="0" presId="urn:microsoft.com/office/officeart/2008/layout/AlternatingHexagons"/>
    <dgm:cxn modelId="{A3D62821-D968-4122-B85E-84EBC4E2B068}" srcId="{662BD7B1-461B-4E38-BFDE-FE5D113486FC}" destId="{B53AE99A-5C9A-4102-BFFA-C40759175EA2}" srcOrd="6" destOrd="0" parTransId="{4DB5CDDA-C4E2-473A-B26C-2D58E1174FD4}" sibTransId="{73AD7156-86D6-41EB-AC3E-47BC05A14206}"/>
    <dgm:cxn modelId="{0A707522-2FEF-4714-A0E2-D773AD046384}" srcId="{662BD7B1-461B-4E38-BFDE-FE5D113486FC}" destId="{76BA5F77-5557-47B9-9C90-2B5B125876AB}" srcOrd="10" destOrd="0" parTransId="{EF901975-36E6-40E4-8F94-853F5E9D5979}" sibTransId="{8F768336-33A4-4905-B408-845C4EB3E15D}"/>
    <dgm:cxn modelId="{66C0E622-F107-4244-96CA-E1DD2295F896}" srcId="{662BD7B1-461B-4E38-BFDE-FE5D113486FC}" destId="{7FB9C9B1-60E5-47C7-A794-7C9C3A67F17B}" srcOrd="11" destOrd="0" parTransId="{F95F9746-1508-4017-8186-D6805E2FB7C6}" sibTransId="{5EE7508F-D7F6-4544-80D6-F2F033D59CD0}"/>
    <dgm:cxn modelId="{A7934728-EE67-48D3-8C34-11702493F7F8}" srcId="{662BD7B1-461B-4E38-BFDE-FE5D113486FC}" destId="{48FC5217-A695-45B6-875A-157B33F3DFC9}" srcOrd="8" destOrd="0" parTransId="{808A94E6-D044-4D02-BCC1-B02065DF7FDE}" sibTransId="{76C29E2F-3C76-4EBC-B734-A5E6C6568B62}"/>
    <dgm:cxn modelId="{210F0935-7EAD-4FD2-974E-F0A3BB7AD81A}" type="presOf" srcId="{F12C40DB-374F-41F2-A984-9AD761130597}" destId="{6FB8E25C-A0FA-41E6-B7F2-D2911F46A4BB}" srcOrd="0" destOrd="0" presId="urn:microsoft.com/office/officeart/2008/layout/AlternatingHexagons"/>
    <dgm:cxn modelId="{4B107F3A-AD30-4473-B276-87CB08351B8A}" type="presOf" srcId="{19BEB29A-32AA-4434-86E3-B84176B39FAE}" destId="{A27D2392-7B79-4CCF-A944-0B2C20092489}" srcOrd="0" destOrd="0" presId="urn:microsoft.com/office/officeart/2008/layout/AlternatingHexagons"/>
    <dgm:cxn modelId="{974E6F3F-9572-4F23-8BEC-198DBEEFA495}" type="presOf" srcId="{89418A89-C587-4F11-A3C5-FFB0E8526531}" destId="{4B63DB41-34C3-4FB9-A5E6-C855434520DF}" srcOrd="0" destOrd="0" presId="urn:microsoft.com/office/officeart/2008/layout/AlternatingHexagons"/>
    <dgm:cxn modelId="{C5B8D25D-7265-46F6-B6EE-64974698B491}" srcId="{662BD7B1-461B-4E38-BFDE-FE5D113486FC}" destId="{F068AE13-D7E9-48FB-B50C-F034640B4D74}" srcOrd="5" destOrd="0" parTransId="{E756880E-D8BA-408C-B6D1-364EE745E68B}" sibTransId="{5EAEACA9-3272-46B1-85C8-BBA9268063D6}"/>
    <dgm:cxn modelId="{D43F4444-7D37-45A5-8959-B9B56AAD8C9E}" type="presOf" srcId="{48FC5217-A695-45B6-875A-157B33F3DFC9}" destId="{BED3AB59-598A-4FB8-BF74-625C47225E15}" srcOrd="0" destOrd="0" presId="urn:microsoft.com/office/officeart/2008/layout/AlternatingHexagons"/>
    <dgm:cxn modelId="{818D8845-2B8E-40CE-8155-FE4A26759116}" type="presOf" srcId="{E664B32F-A393-4D12-8649-C98347FBF179}" destId="{E1922B0F-744F-4619-BFD7-E8DAB61FF297}" srcOrd="0" destOrd="0" presId="urn:microsoft.com/office/officeart/2008/layout/AlternatingHexagons"/>
    <dgm:cxn modelId="{2493B76B-F6B3-4600-BD6A-8320B296266A}" type="presOf" srcId="{ADB18D77-088A-498F-8628-EE26D300906C}" destId="{DA8AE0DC-F311-4580-8E3F-0632912B8E3D}" srcOrd="0" destOrd="0" presId="urn:microsoft.com/office/officeart/2008/layout/AlternatingHexagons"/>
    <dgm:cxn modelId="{9FCBF34D-2985-45B6-BEB6-18236A97CD49}" srcId="{662BD7B1-461B-4E38-BFDE-FE5D113486FC}" destId="{F12C40DB-374F-41F2-A984-9AD761130597}" srcOrd="3" destOrd="0" parTransId="{5E7B1025-DF7B-4994-9F0F-D0B395023528}" sibTransId="{2F852CDD-5581-43B6-8E58-E06544C84AB2}"/>
    <dgm:cxn modelId="{79AA0B6E-D8D0-4743-BFDC-60ADD92B8475}" type="presOf" srcId="{5A9509C3-1D9D-4566-9EDD-1FC4FEB241C7}" destId="{46AEA609-EB55-4551-9AEF-C085038F4E03}" srcOrd="0" destOrd="0" presId="urn:microsoft.com/office/officeart/2008/layout/AlternatingHexagons"/>
    <dgm:cxn modelId="{FC93B951-DD1F-4CB9-9067-445491BB85F9}" type="presOf" srcId="{B53AE99A-5C9A-4102-BFFA-C40759175EA2}" destId="{AAFB0A49-70EC-4D54-A909-CF97348A3F26}" srcOrd="0" destOrd="0" presId="urn:microsoft.com/office/officeart/2008/layout/AlternatingHexagons"/>
    <dgm:cxn modelId="{35575B73-F23C-4BBE-AB00-2CE4CE44FFBB}" type="presOf" srcId="{662BD7B1-461B-4E38-BFDE-FE5D113486FC}" destId="{10C3BE9E-7A31-4C46-9014-4EEC4C0F91E8}" srcOrd="0" destOrd="0" presId="urn:microsoft.com/office/officeart/2008/layout/AlternatingHexagons"/>
    <dgm:cxn modelId="{02178475-09B9-4464-8552-356680398BA8}" type="presOf" srcId="{DDA5D538-4E25-4F29-8FA6-13F11124A32D}" destId="{29A42BD1-ADF8-4238-8DF6-BD58E3EB1BE7}" srcOrd="0" destOrd="0" presId="urn:microsoft.com/office/officeart/2008/layout/AlternatingHexagons"/>
    <dgm:cxn modelId="{AA273D87-ACCD-4003-B4CF-4017D7548FA2}" type="presOf" srcId="{73AD7156-86D6-41EB-AC3E-47BC05A14206}" destId="{64EDF132-5F21-47A9-9F3D-9C7E7F4D5CCA}" srcOrd="0" destOrd="0" presId="urn:microsoft.com/office/officeart/2008/layout/AlternatingHexagons"/>
    <dgm:cxn modelId="{4F96E292-3962-4695-BEDD-DFDC702EE0EB}" type="presOf" srcId="{43210318-6F07-4B8C-9F94-1F60C75B0906}" destId="{9FC950DB-66C6-408A-ACE3-09FE6D1DC6C3}" srcOrd="0" destOrd="0" presId="urn:microsoft.com/office/officeart/2008/layout/AlternatingHexagons"/>
    <dgm:cxn modelId="{2B76999B-EF2F-4121-9DB7-F73231F634C3}" srcId="{662BD7B1-461B-4E38-BFDE-FE5D113486FC}" destId="{BF4B2054-8E11-43FD-BDDE-14C4850044F6}" srcOrd="4" destOrd="0" parTransId="{EF5FA4AC-81D5-48F6-820F-9D3A8F4E6586}" sibTransId="{E94E6960-ED47-4CC9-A810-E05BC9AC48CA}"/>
    <dgm:cxn modelId="{B52BA1AB-17B5-46BF-9642-60571620BD5C}" type="presOf" srcId="{23555716-31B0-4D54-BD79-8138246F8C4B}" destId="{9DD545F2-618D-491A-BD5B-223244F64BC5}" srcOrd="0" destOrd="0" presId="urn:microsoft.com/office/officeart/2008/layout/AlternatingHexagons"/>
    <dgm:cxn modelId="{08C41FAC-8D20-4CA5-822C-173727442913}" srcId="{662BD7B1-461B-4E38-BFDE-FE5D113486FC}" destId="{89418A89-C587-4F11-A3C5-FFB0E8526531}" srcOrd="2" destOrd="0" parTransId="{ED25D640-31CA-442A-9FBF-4ED89ABFC670}" sibTransId="{E54E3FB1-F646-4137-A56D-5301197CD862}"/>
    <dgm:cxn modelId="{7AC8E4AF-8852-432F-8F86-D62AC7B274BF}" srcId="{BF4B2054-8E11-43FD-BDDE-14C4850044F6}" destId="{DDA5D538-4E25-4F29-8FA6-13F11124A32D}" srcOrd="0" destOrd="0" parTransId="{95987C61-9FCC-4942-B64A-85756B5D7FC0}" sibTransId="{BA29B589-AEBE-4667-9152-C3253EB1D9E9}"/>
    <dgm:cxn modelId="{89FAF2B5-4EA0-46FD-AD4D-EC9C7DFB59B9}" srcId="{5A9509C3-1D9D-4566-9EDD-1FC4FEB241C7}" destId="{43210318-6F07-4B8C-9F94-1F60C75B0906}" srcOrd="0" destOrd="0" parTransId="{D1E6A1B1-DBA0-4EF7-893C-B316E2983C72}" sibTransId="{BBC6A1B7-AD52-4C82-AF3B-5BFC12622F3E}"/>
    <dgm:cxn modelId="{E94C5BB7-6303-47A7-B171-99C4C1202CF5}" type="presOf" srcId="{7FB9C9B1-60E5-47C7-A794-7C9C3A67F17B}" destId="{4C6DF9C0-36CB-4CDD-9CBE-1A6FF3A8277D}" srcOrd="0" destOrd="0" presId="urn:microsoft.com/office/officeart/2008/layout/AlternatingHexagons"/>
    <dgm:cxn modelId="{CD0B40CB-35EA-4FA1-B209-A7A20F86592A}" srcId="{662BD7B1-461B-4E38-BFDE-FE5D113486FC}" destId="{5BB48839-4ED5-4F0D-9FEE-9C05068429FC}" srcOrd="7" destOrd="0" parTransId="{A16248D2-4E87-4077-9A18-B5B22F09437B}" sibTransId="{2198A204-289C-4ABF-859C-C3AEB8EFF49C}"/>
    <dgm:cxn modelId="{C38824CF-EAF5-4CCB-AB85-450FE2E7B8D3}" type="presOf" srcId="{E54E3FB1-F646-4137-A56D-5301197CD862}" destId="{4A4B9C70-58BC-452F-8CC5-7F686CE9836E}" srcOrd="0" destOrd="0" presId="urn:microsoft.com/office/officeart/2008/layout/AlternatingHexagons"/>
    <dgm:cxn modelId="{109ADAD8-565E-4E89-80DF-9D82462AD7B7}" srcId="{662BD7B1-461B-4E38-BFDE-FE5D113486FC}" destId="{7D7564C4-30D3-48C7-A7E7-817F25982957}" srcOrd="9" destOrd="0" parTransId="{CC55FF45-A3D8-4B29-85A9-9BF2C6F671FD}" sibTransId="{ADB18D77-088A-498F-8628-EE26D300906C}"/>
    <dgm:cxn modelId="{A99A08DF-0137-4B5E-B38A-A61DFE90B3F9}" type="presOf" srcId="{2198A204-289C-4ABF-859C-C3AEB8EFF49C}" destId="{FCB3F654-702B-48CE-A54C-0EC404677441}" srcOrd="0" destOrd="0" presId="urn:microsoft.com/office/officeart/2008/layout/AlternatingHexagons"/>
    <dgm:cxn modelId="{51E4F8E0-22FD-4B3A-B8C8-1350418F7DEE}" type="presOf" srcId="{E94E6960-ED47-4CC9-A810-E05BC9AC48CA}" destId="{DB2D96BD-34FC-42B5-AFB7-3B08DEBA9488}" srcOrd="0" destOrd="0" presId="urn:microsoft.com/office/officeart/2008/layout/AlternatingHexagons"/>
    <dgm:cxn modelId="{65C666E1-3959-4869-A6D2-82FC358F5F0E}" srcId="{662BD7B1-461B-4E38-BFDE-FE5D113486FC}" destId="{5A9509C3-1D9D-4566-9EDD-1FC4FEB241C7}" srcOrd="0" destOrd="0" parTransId="{07A2FEAC-1B27-4E17-AD93-717EBF79FE46}" sibTransId="{23555716-31B0-4D54-BD79-8138246F8C4B}"/>
    <dgm:cxn modelId="{DDFD72E1-4263-414D-ADFF-24D9634098F5}" srcId="{E664B32F-A393-4D12-8649-C98347FBF179}" destId="{5B0DA0DE-1CAE-4982-875C-B58C785B931B}" srcOrd="0" destOrd="0" parTransId="{E03E954C-1512-40F3-BE2A-F89FCEB57A3D}" sibTransId="{7817E457-F5F4-4261-820D-FF4E5BC5B683}"/>
    <dgm:cxn modelId="{F25E02EA-1E82-4615-B278-5AF589D80CE2}" type="presOf" srcId="{7D7564C4-30D3-48C7-A7E7-817F25982957}" destId="{A574A2A5-C99C-43A1-9BFB-AD30C73C39FF}" srcOrd="0" destOrd="0" presId="urn:microsoft.com/office/officeart/2008/layout/AlternatingHexagons"/>
    <dgm:cxn modelId="{5E0F1BF4-EE40-4678-B63C-B3C6BE782162}" type="presOf" srcId="{76C29E2F-3C76-4EBC-B734-A5E6C6568B62}" destId="{963558BC-C511-453A-8188-8E39686428D6}" srcOrd="0" destOrd="0" presId="urn:microsoft.com/office/officeart/2008/layout/AlternatingHexagons"/>
    <dgm:cxn modelId="{D8B461F9-C340-41D2-90A0-26D6FB5D7575}" type="presOf" srcId="{8F768336-33A4-4905-B408-845C4EB3E15D}" destId="{A2BFD4C9-F57B-4A23-85E2-E4584D69B68E}" srcOrd="0" destOrd="0" presId="urn:microsoft.com/office/officeart/2008/layout/AlternatingHexagons"/>
    <dgm:cxn modelId="{7483BC32-4666-4E4D-A4B4-D7E8840ADFBE}" type="presParOf" srcId="{10C3BE9E-7A31-4C46-9014-4EEC4C0F91E8}" destId="{B59654F7-3186-42F4-8684-B76961298F3F}" srcOrd="0" destOrd="0" presId="urn:microsoft.com/office/officeart/2008/layout/AlternatingHexagons"/>
    <dgm:cxn modelId="{9CD5F8AF-A20B-4105-9583-A515A95ADFBA}" type="presParOf" srcId="{B59654F7-3186-42F4-8684-B76961298F3F}" destId="{46AEA609-EB55-4551-9AEF-C085038F4E03}" srcOrd="0" destOrd="0" presId="urn:microsoft.com/office/officeart/2008/layout/AlternatingHexagons"/>
    <dgm:cxn modelId="{B2112D67-7CAA-47FE-A105-12343758D520}" type="presParOf" srcId="{B59654F7-3186-42F4-8684-B76961298F3F}" destId="{9FC950DB-66C6-408A-ACE3-09FE6D1DC6C3}" srcOrd="1" destOrd="0" presId="urn:microsoft.com/office/officeart/2008/layout/AlternatingHexagons"/>
    <dgm:cxn modelId="{E93806B2-D487-4205-AA99-2E91E307419A}" type="presParOf" srcId="{B59654F7-3186-42F4-8684-B76961298F3F}" destId="{53521223-5508-4978-A9AC-F52A7CB9A263}" srcOrd="2" destOrd="0" presId="urn:microsoft.com/office/officeart/2008/layout/AlternatingHexagons"/>
    <dgm:cxn modelId="{4A7D039C-59E1-4C80-A263-45749D8F4408}" type="presParOf" srcId="{B59654F7-3186-42F4-8684-B76961298F3F}" destId="{2461C6E2-914F-4C7D-B654-CE3DC0E4EF2C}" srcOrd="3" destOrd="0" presId="urn:microsoft.com/office/officeart/2008/layout/AlternatingHexagons"/>
    <dgm:cxn modelId="{E911E897-2C5A-4D7E-9C84-573E69AD00E8}" type="presParOf" srcId="{B59654F7-3186-42F4-8684-B76961298F3F}" destId="{9DD545F2-618D-491A-BD5B-223244F64BC5}" srcOrd="4" destOrd="0" presId="urn:microsoft.com/office/officeart/2008/layout/AlternatingHexagons"/>
    <dgm:cxn modelId="{8262E3A6-A63E-4F7E-B32C-3486BA45B85B}" type="presParOf" srcId="{10C3BE9E-7A31-4C46-9014-4EEC4C0F91E8}" destId="{2ED2396F-B228-4AA4-B5E9-48DCCE24D675}" srcOrd="1" destOrd="0" presId="urn:microsoft.com/office/officeart/2008/layout/AlternatingHexagons"/>
    <dgm:cxn modelId="{8358835E-8854-4F1A-8217-A1E4AE4B0ED9}" type="presParOf" srcId="{10C3BE9E-7A31-4C46-9014-4EEC4C0F91E8}" destId="{938304DD-B474-4B66-A43B-149E10BF7F6B}" srcOrd="2" destOrd="0" presId="urn:microsoft.com/office/officeart/2008/layout/AlternatingHexagons"/>
    <dgm:cxn modelId="{4B3E5B1D-D9DF-4902-ABE0-AE7C54BA1DED}" type="presParOf" srcId="{938304DD-B474-4B66-A43B-149E10BF7F6B}" destId="{E1922B0F-744F-4619-BFD7-E8DAB61FF297}" srcOrd="0" destOrd="0" presId="urn:microsoft.com/office/officeart/2008/layout/AlternatingHexagons"/>
    <dgm:cxn modelId="{81BF71E7-26CD-4243-973F-B25096394754}" type="presParOf" srcId="{938304DD-B474-4B66-A43B-149E10BF7F6B}" destId="{CEBF8DE9-9110-4F68-9E60-13F37CABFAE0}" srcOrd="1" destOrd="0" presId="urn:microsoft.com/office/officeart/2008/layout/AlternatingHexagons"/>
    <dgm:cxn modelId="{97441F2F-1D9C-4874-B1AF-9EEF1E50131C}" type="presParOf" srcId="{938304DD-B474-4B66-A43B-149E10BF7F6B}" destId="{8DFFE460-EB2E-450D-B1C4-87E4B2269262}" srcOrd="2" destOrd="0" presId="urn:microsoft.com/office/officeart/2008/layout/AlternatingHexagons"/>
    <dgm:cxn modelId="{7E535BC8-CF95-49B2-8203-DF1FF0C89D52}" type="presParOf" srcId="{938304DD-B474-4B66-A43B-149E10BF7F6B}" destId="{0740A0F4-B333-4AA3-9BB6-8BA71DDE2B80}" srcOrd="3" destOrd="0" presId="urn:microsoft.com/office/officeart/2008/layout/AlternatingHexagons"/>
    <dgm:cxn modelId="{AF355324-7228-4FD3-BC5D-2F920C404336}" type="presParOf" srcId="{938304DD-B474-4B66-A43B-149E10BF7F6B}" destId="{A27D2392-7B79-4CCF-A944-0B2C20092489}" srcOrd="4" destOrd="0" presId="urn:microsoft.com/office/officeart/2008/layout/AlternatingHexagons"/>
    <dgm:cxn modelId="{9F8AA34E-76AD-4A99-BC25-17A295C6D97F}" type="presParOf" srcId="{10C3BE9E-7A31-4C46-9014-4EEC4C0F91E8}" destId="{3C420E87-8B29-450F-A25C-637E5348236B}" srcOrd="3" destOrd="0" presId="urn:microsoft.com/office/officeart/2008/layout/AlternatingHexagons"/>
    <dgm:cxn modelId="{E6EC41A3-E400-4093-A89D-B19BDF45BD32}" type="presParOf" srcId="{10C3BE9E-7A31-4C46-9014-4EEC4C0F91E8}" destId="{2434E44D-86EC-4789-8023-FA61C119A474}" srcOrd="4" destOrd="0" presId="urn:microsoft.com/office/officeart/2008/layout/AlternatingHexagons"/>
    <dgm:cxn modelId="{27245741-E3F9-42DB-BC07-E4D726218814}" type="presParOf" srcId="{2434E44D-86EC-4789-8023-FA61C119A474}" destId="{4B63DB41-34C3-4FB9-A5E6-C855434520DF}" srcOrd="0" destOrd="0" presId="urn:microsoft.com/office/officeart/2008/layout/AlternatingHexagons"/>
    <dgm:cxn modelId="{2C285217-1921-4B0D-91BB-215A67C6B22C}" type="presParOf" srcId="{2434E44D-86EC-4789-8023-FA61C119A474}" destId="{B5631B9F-04BA-4DF9-9A66-880C53E63798}" srcOrd="1" destOrd="0" presId="urn:microsoft.com/office/officeart/2008/layout/AlternatingHexagons"/>
    <dgm:cxn modelId="{F00E4CBC-9FEF-4D54-8F61-2B35A1E709C7}" type="presParOf" srcId="{2434E44D-86EC-4789-8023-FA61C119A474}" destId="{62056286-55A7-4168-8B11-2A776298A600}" srcOrd="2" destOrd="0" presId="urn:microsoft.com/office/officeart/2008/layout/AlternatingHexagons"/>
    <dgm:cxn modelId="{CA1E3C20-A0A6-4C30-8DDF-5A80368AAE2B}" type="presParOf" srcId="{2434E44D-86EC-4789-8023-FA61C119A474}" destId="{8A18C332-2F69-46E3-B9BC-8208BE40827A}" srcOrd="3" destOrd="0" presId="urn:microsoft.com/office/officeart/2008/layout/AlternatingHexagons"/>
    <dgm:cxn modelId="{F63146B3-BA7A-4402-B690-49B9B3C896C6}" type="presParOf" srcId="{2434E44D-86EC-4789-8023-FA61C119A474}" destId="{4A4B9C70-58BC-452F-8CC5-7F686CE9836E}" srcOrd="4" destOrd="0" presId="urn:microsoft.com/office/officeart/2008/layout/AlternatingHexagons"/>
    <dgm:cxn modelId="{21666D71-6B44-460D-BB85-C8225388CE6F}" type="presParOf" srcId="{10C3BE9E-7A31-4C46-9014-4EEC4C0F91E8}" destId="{90815D81-A0FF-4775-9992-EE65AAEB8BD2}" srcOrd="5" destOrd="0" presId="urn:microsoft.com/office/officeart/2008/layout/AlternatingHexagons"/>
    <dgm:cxn modelId="{274BA1E5-36DE-45C3-8650-553F4E014944}" type="presParOf" srcId="{10C3BE9E-7A31-4C46-9014-4EEC4C0F91E8}" destId="{2C965B23-CC9B-40A6-B365-4658510FC0BB}" srcOrd="6" destOrd="0" presId="urn:microsoft.com/office/officeart/2008/layout/AlternatingHexagons"/>
    <dgm:cxn modelId="{A5224F23-2F05-4339-971E-00A61BB22BF4}" type="presParOf" srcId="{2C965B23-CC9B-40A6-B365-4658510FC0BB}" destId="{6FB8E25C-A0FA-41E6-B7F2-D2911F46A4BB}" srcOrd="0" destOrd="0" presId="urn:microsoft.com/office/officeart/2008/layout/AlternatingHexagons"/>
    <dgm:cxn modelId="{44883B84-5BA5-4B3A-92CE-394E619A7258}" type="presParOf" srcId="{2C965B23-CC9B-40A6-B365-4658510FC0BB}" destId="{87CD21FE-2D41-4297-B679-E6A5F7FC4DB0}" srcOrd="1" destOrd="0" presId="urn:microsoft.com/office/officeart/2008/layout/AlternatingHexagons"/>
    <dgm:cxn modelId="{4186DE28-9E9D-4126-8870-366ED24F04C0}" type="presParOf" srcId="{2C965B23-CC9B-40A6-B365-4658510FC0BB}" destId="{C20C0E9C-741B-4802-BCCE-B03F1A12ED79}" srcOrd="2" destOrd="0" presId="urn:microsoft.com/office/officeart/2008/layout/AlternatingHexagons"/>
    <dgm:cxn modelId="{0A9583F6-FF95-410A-A5A9-336A9CB03FDA}" type="presParOf" srcId="{2C965B23-CC9B-40A6-B365-4658510FC0BB}" destId="{99C032E5-258C-402E-B822-156DD4C7185D}" srcOrd="3" destOrd="0" presId="urn:microsoft.com/office/officeart/2008/layout/AlternatingHexagons"/>
    <dgm:cxn modelId="{8B708096-5C44-4C6A-BBCD-B88BFA4E5C2D}" type="presParOf" srcId="{2C965B23-CC9B-40A6-B365-4658510FC0BB}" destId="{7BA66FD5-952F-45E3-B5AE-816BA4BFD6B0}" srcOrd="4" destOrd="0" presId="urn:microsoft.com/office/officeart/2008/layout/AlternatingHexagons"/>
    <dgm:cxn modelId="{A1AF45B3-BEC7-4F46-9CDC-55049DAD00E4}" type="presParOf" srcId="{10C3BE9E-7A31-4C46-9014-4EEC4C0F91E8}" destId="{3A9C7A0D-0636-4B67-8787-B59CC3EBB3AA}" srcOrd="7" destOrd="0" presId="urn:microsoft.com/office/officeart/2008/layout/AlternatingHexagons"/>
    <dgm:cxn modelId="{F41403A5-703D-499A-95C7-964AD42E2DE4}" type="presParOf" srcId="{10C3BE9E-7A31-4C46-9014-4EEC4C0F91E8}" destId="{8B61680E-0DFC-4856-8230-5F299F388743}" srcOrd="8" destOrd="0" presId="urn:microsoft.com/office/officeart/2008/layout/AlternatingHexagons"/>
    <dgm:cxn modelId="{3F2841AB-4E70-4FF9-B9D4-BA5F7653175C}" type="presParOf" srcId="{8B61680E-0DFC-4856-8230-5F299F388743}" destId="{B94215D4-F4D3-40ED-9FA7-1975BE0113B7}" srcOrd="0" destOrd="0" presId="urn:microsoft.com/office/officeart/2008/layout/AlternatingHexagons"/>
    <dgm:cxn modelId="{B3129615-BEA7-4AB1-836B-272D1BEB256B}" type="presParOf" srcId="{8B61680E-0DFC-4856-8230-5F299F388743}" destId="{29A42BD1-ADF8-4238-8DF6-BD58E3EB1BE7}" srcOrd="1" destOrd="0" presId="urn:microsoft.com/office/officeart/2008/layout/AlternatingHexagons"/>
    <dgm:cxn modelId="{60803837-BD88-4A83-8A25-1460EA59092B}" type="presParOf" srcId="{8B61680E-0DFC-4856-8230-5F299F388743}" destId="{52530F0C-3C91-49D6-B692-EA19CC0073EA}" srcOrd="2" destOrd="0" presId="urn:microsoft.com/office/officeart/2008/layout/AlternatingHexagons"/>
    <dgm:cxn modelId="{5B026FF4-D222-467A-952A-671B02DA247A}" type="presParOf" srcId="{8B61680E-0DFC-4856-8230-5F299F388743}" destId="{847928AB-5234-44A9-83AC-BB1D9A73581F}" srcOrd="3" destOrd="0" presId="urn:microsoft.com/office/officeart/2008/layout/AlternatingHexagons"/>
    <dgm:cxn modelId="{40853C25-5BEB-4FAB-B886-F510808ACB6B}" type="presParOf" srcId="{8B61680E-0DFC-4856-8230-5F299F388743}" destId="{DB2D96BD-34FC-42B5-AFB7-3B08DEBA9488}" srcOrd="4" destOrd="0" presId="urn:microsoft.com/office/officeart/2008/layout/AlternatingHexagons"/>
    <dgm:cxn modelId="{3068E70E-7533-461C-BECF-FBA8C7A32F02}" type="presParOf" srcId="{10C3BE9E-7A31-4C46-9014-4EEC4C0F91E8}" destId="{64A36942-E09F-46BC-8D55-F5AA3E563CDD}" srcOrd="9" destOrd="0" presId="urn:microsoft.com/office/officeart/2008/layout/AlternatingHexagons"/>
    <dgm:cxn modelId="{4A60D063-0E19-49A0-B7EB-E7AED14E0A4F}" type="presParOf" srcId="{10C3BE9E-7A31-4C46-9014-4EEC4C0F91E8}" destId="{E2D0222E-F560-4D7A-A2BF-3BD2F83F6604}" srcOrd="10" destOrd="0" presId="urn:microsoft.com/office/officeart/2008/layout/AlternatingHexagons"/>
    <dgm:cxn modelId="{ACC2E8E3-6241-4F80-A10E-989F36350EA4}" type="presParOf" srcId="{E2D0222E-F560-4D7A-A2BF-3BD2F83F6604}" destId="{6E20D0A3-63F2-4139-9273-C08BFF0A7C67}" srcOrd="0" destOrd="0" presId="urn:microsoft.com/office/officeart/2008/layout/AlternatingHexagons"/>
    <dgm:cxn modelId="{7C4B3028-D655-44E5-8355-3E4E5D47BFF7}" type="presParOf" srcId="{E2D0222E-F560-4D7A-A2BF-3BD2F83F6604}" destId="{0D55B38B-EF08-46F1-96FC-A1FC1D389CB6}" srcOrd="1" destOrd="0" presId="urn:microsoft.com/office/officeart/2008/layout/AlternatingHexagons"/>
    <dgm:cxn modelId="{B37D8272-9082-4265-A981-D13D902DF3DE}" type="presParOf" srcId="{E2D0222E-F560-4D7A-A2BF-3BD2F83F6604}" destId="{E1CE61B0-EB09-4BF0-BA7A-D54CD34B6619}" srcOrd="2" destOrd="0" presId="urn:microsoft.com/office/officeart/2008/layout/AlternatingHexagons"/>
    <dgm:cxn modelId="{B6A10475-A7F5-4219-B432-5BF19E1218C6}" type="presParOf" srcId="{E2D0222E-F560-4D7A-A2BF-3BD2F83F6604}" destId="{349E62CF-7585-491A-90C6-36ADD8C4EFF2}" srcOrd="3" destOrd="0" presId="urn:microsoft.com/office/officeart/2008/layout/AlternatingHexagons"/>
    <dgm:cxn modelId="{325169F0-49E0-4593-B0F7-D11A6B48181C}" type="presParOf" srcId="{E2D0222E-F560-4D7A-A2BF-3BD2F83F6604}" destId="{D746AC9A-3081-450C-9206-5E621EBDD4B1}" srcOrd="4" destOrd="0" presId="urn:microsoft.com/office/officeart/2008/layout/AlternatingHexagons"/>
    <dgm:cxn modelId="{476D6C86-30F2-43A0-AE54-E53FC4EDE0E6}" type="presParOf" srcId="{10C3BE9E-7A31-4C46-9014-4EEC4C0F91E8}" destId="{2E550492-34E1-4AA9-971D-52CA9F1BCA13}" srcOrd="11" destOrd="0" presId="urn:microsoft.com/office/officeart/2008/layout/AlternatingHexagons"/>
    <dgm:cxn modelId="{C745AC99-1A0D-4A5E-9113-F16E24AF962D}" type="presParOf" srcId="{10C3BE9E-7A31-4C46-9014-4EEC4C0F91E8}" destId="{DCA74034-3A97-4DE4-9D70-EBDFD263F46F}" srcOrd="12" destOrd="0" presId="urn:microsoft.com/office/officeart/2008/layout/AlternatingHexagons"/>
    <dgm:cxn modelId="{F1AE3B21-D6D9-4C43-B7A4-64C94650F5BF}" type="presParOf" srcId="{DCA74034-3A97-4DE4-9D70-EBDFD263F46F}" destId="{AAFB0A49-70EC-4D54-A909-CF97348A3F26}" srcOrd="0" destOrd="0" presId="urn:microsoft.com/office/officeart/2008/layout/AlternatingHexagons"/>
    <dgm:cxn modelId="{3CDDE79C-F443-46C4-8482-CF045B46E491}" type="presParOf" srcId="{DCA74034-3A97-4DE4-9D70-EBDFD263F46F}" destId="{432971AE-031B-48DD-A47A-297781C462AA}" srcOrd="1" destOrd="0" presId="urn:microsoft.com/office/officeart/2008/layout/AlternatingHexagons"/>
    <dgm:cxn modelId="{9EF163FE-95EC-4181-B61A-86714EAF6F03}" type="presParOf" srcId="{DCA74034-3A97-4DE4-9D70-EBDFD263F46F}" destId="{89F27FC2-7CB4-40EB-BF49-82A12850A479}" srcOrd="2" destOrd="0" presId="urn:microsoft.com/office/officeart/2008/layout/AlternatingHexagons"/>
    <dgm:cxn modelId="{56BA1F63-1B38-42E2-A18A-48B39DE0F233}" type="presParOf" srcId="{DCA74034-3A97-4DE4-9D70-EBDFD263F46F}" destId="{709A867B-4434-46B1-9DF8-DCE286167496}" srcOrd="3" destOrd="0" presId="urn:microsoft.com/office/officeart/2008/layout/AlternatingHexagons"/>
    <dgm:cxn modelId="{A9BF8491-3557-460E-91FB-53354A37A08F}" type="presParOf" srcId="{DCA74034-3A97-4DE4-9D70-EBDFD263F46F}" destId="{64EDF132-5F21-47A9-9F3D-9C7E7F4D5CCA}" srcOrd="4" destOrd="0" presId="urn:microsoft.com/office/officeart/2008/layout/AlternatingHexagons"/>
    <dgm:cxn modelId="{52F232B2-6616-43A3-946F-EDAE1B4D4919}" type="presParOf" srcId="{10C3BE9E-7A31-4C46-9014-4EEC4C0F91E8}" destId="{47F46637-6C4C-4E1E-9FFF-202F9A6685D6}" srcOrd="13" destOrd="0" presId="urn:microsoft.com/office/officeart/2008/layout/AlternatingHexagons"/>
    <dgm:cxn modelId="{0F43B36F-7DF4-47F9-B327-C364D94B9C83}" type="presParOf" srcId="{10C3BE9E-7A31-4C46-9014-4EEC4C0F91E8}" destId="{AFC3258E-5F29-4A18-9CC4-BA7F31F0F134}" srcOrd="14" destOrd="0" presId="urn:microsoft.com/office/officeart/2008/layout/AlternatingHexagons"/>
    <dgm:cxn modelId="{DAD52D84-3CD6-4C1B-8360-C0F474707770}" type="presParOf" srcId="{AFC3258E-5F29-4A18-9CC4-BA7F31F0F134}" destId="{D6592BD5-E926-4808-B864-D5EE845B1B8C}" srcOrd="0" destOrd="0" presId="urn:microsoft.com/office/officeart/2008/layout/AlternatingHexagons"/>
    <dgm:cxn modelId="{1BF09BC9-A83B-4FEC-91F8-F3F03F799739}" type="presParOf" srcId="{AFC3258E-5F29-4A18-9CC4-BA7F31F0F134}" destId="{97FB6A77-232D-4D95-A2CC-46750814FAA8}" srcOrd="1" destOrd="0" presId="urn:microsoft.com/office/officeart/2008/layout/AlternatingHexagons"/>
    <dgm:cxn modelId="{3B1D4B49-AF3B-4FAD-91E8-FBCA7AD6F6CE}" type="presParOf" srcId="{AFC3258E-5F29-4A18-9CC4-BA7F31F0F134}" destId="{05027996-EBCD-4159-892F-0E7A87674336}" srcOrd="2" destOrd="0" presId="urn:microsoft.com/office/officeart/2008/layout/AlternatingHexagons"/>
    <dgm:cxn modelId="{8F57499C-C7C5-40F0-A77B-C0B33D6CD7D2}" type="presParOf" srcId="{AFC3258E-5F29-4A18-9CC4-BA7F31F0F134}" destId="{97B38819-65EA-44C7-92AA-C3AFD77A4AB4}" srcOrd="3" destOrd="0" presId="urn:microsoft.com/office/officeart/2008/layout/AlternatingHexagons"/>
    <dgm:cxn modelId="{D074B137-5F89-480D-BE3C-ADE642BDC911}" type="presParOf" srcId="{AFC3258E-5F29-4A18-9CC4-BA7F31F0F134}" destId="{FCB3F654-702B-48CE-A54C-0EC404677441}" srcOrd="4" destOrd="0" presId="urn:microsoft.com/office/officeart/2008/layout/AlternatingHexagons"/>
    <dgm:cxn modelId="{A8DF186C-032E-4714-A341-C518DE827558}" type="presParOf" srcId="{10C3BE9E-7A31-4C46-9014-4EEC4C0F91E8}" destId="{3D6C3BB7-A2A1-45FD-832D-F7C7E4C5D831}" srcOrd="15" destOrd="0" presId="urn:microsoft.com/office/officeart/2008/layout/AlternatingHexagons"/>
    <dgm:cxn modelId="{DE510268-A1C7-4657-BA31-F32AFDDA7E1F}" type="presParOf" srcId="{10C3BE9E-7A31-4C46-9014-4EEC4C0F91E8}" destId="{5DD8F901-32A7-401D-BB1E-F9FCCF607910}" srcOrd="16" destOrd="0" presId="urn:microsoft.com/office/officeart/2008/layout/AlternatingHexagons"/>
    <dgm:cxn modelId="{F28593CC-1D2A-4BD2-BFCE-9FE7C1179FFE}" type="presParOf" srcId="{5DD8F901-32A7-401D-BB1E-F9FCCF607910}" destId="{BED3AB59-598A-4FB8-BF74-625C47225E15}" srcOrd="0" destOrd="0" presId="urn:microsoft.com/office/officeart/2008/layout/AlternatingHexagons"/>
    <dgm:cxn modelId="{FE056D38-1897-45EB-B55D-9B41FA08F084}" type="presParOf" srcId="{5DD8F901-32A7-401D-BB1E-F9FCCF607910}" destId="{4FEA835B-032C-43B6-A867-0ECA9765CE40}" srcOrd="1" destOrd="0" presId="urn:microsoft.com/office/officeart/2008/layout/AlternatingHexagons"/>
    <dgm:cxn modelId="{CEB56AA4-BDA5-4E95-BC02-890221CEFE54}" type="presParOf" srcId="{5DD8F901-32A7-401D-BB1E-F9FCCF607910}" destId="{39E04463-F03B-429E-B653-6442D38DC6E6}" srcOrd="2" destOrd="0" presId="urn:microsoft.com/office/officeart/2008/layout/AlternatingHexagons"/>
    <dgm:cxn modelId="{DFD5C856-9119-4865-985F-1D7FF15849A6}" type="presParOf" srcId="{5DD8F901-32A7-401D-BB1E-F9FCCF607910}" destId="{FB91BB2D-F14D-44D2-8704-7CF140399393}" srcOrd="3" destOrd="0" presId="urn:microsoft.com/office/officeart/2008/layout/AlternatingHexagons"/>
    <dgm:cxn modelId="{1D1364F9-E07C-4D87-B427-9535ABC93B8A}" type="presParOf" srcId="{5DD8F901-32A7-401D-BB1E-F9FCCF607910}" destId="{963558BC-C511-453A-8188-8E39686428D6}" srcOrd="4" destOrd="0" presId="urn:microsoft.com/office/officeart/2008/layout/AlternatingHexagons"/>
    <dgm:cxn modelId="{06B6A9C9-00DF-4252-9E4F-74114B0117C7}" type="presParOf" srcId="{10C3BE9E-7A31-4C46-9014-4EEC4C0F91E8}" destId="{E53D64D7-AB2B-4B33-91AB-E960DC0E6A8B}" srcOrd="17" destOrd="0" presId="urn:microsoft.com/office/officeart/2008/layout/AlternatingHexagons"/>
    <dgm:cxn modelId="{39B34BDC-8FE8-480A-BA8F-FE32F46962A7}" type="presParOf" srcId="{10C3BE9E-7A31-4C46-9014-4EEC4C0F91E8}" destId="{1B83AE75-1138-43D6-AE62-6B2417F102C1}" srcOrd="18" destOrd="0" presId="urn:microsoft.com/office/officeart/2008/layout/AlternatingHexagons"/>
    <dgm:cxn modelId="{DB54B47A-4DDA-4B18-925C-18CA19F371EF}" type="presParOf" srcId="{1B83AE75-1138-43D6-AE62-6B2417F102C1}" destId="{A574A2A5-C99C-43A1-9BFB-AD30C73C39FF}" srcOrd="0" destOrd="0" presId="urn:microsoft.com/office/officeart/2008/layout/AlternatingHexagons"/>
    <dgm:cxn modelId="{28D7F3A3-2B55-4A59-8955-E724AAB95085}" type="presParOf" srcId="{1B83AE75-1138-43D6-AE62-6B2417F102C1}" destId="{85BCD996-B5BF-47ED-A6FC-578ACB4D002D}" srcOrd="1" destOrd="0" presId="urn:microsoft.com/office/officeart/2008/layout/AlternatingHexagons"/>
    <dgm:cxn modelId="{0DAE4E8C-DF24-4797-801F-383B488EE68D}" type="presParOf" srcId="{1B83AE75-1138-43D6-AE62-6B2417F102C1}" destId="{B2B4475F-755F-49C1-8E51-93657DD8291D}" srcOrd="2" destOrd="0" presId="urn:microsoft.com/office/officeart/2008/layout/AlternatingHexagons"/>
    <dgm:cxn modelId="{978121E2-FAB6-40D4-A3D3-4DA8F8AB2EB9}" type="presParOf" srcId="{1B83AE75-1138-43D6-AE62-6B2417F102C1}" destId="{CB65462B-CAD1-4058-B746-C75F3D284639}" srcOrd="3" destOrd="0" presId="urn:microsoft.com/office/officeart/2008/layout/AlternatingHexagons"/>
    <dgm:cxn modelId="{1CAAC843-D744-4A29-9F35-64D9ADA5133A}" type="presParOf" srcId="{1B83AE75-1138-43D6-AE62-6B2417F102C1}" destId="{DA8AE0DC-F311-4580-8E3F-0632912B8E3D}" srcOrd="4" destOrd="0" presId="urn:microsoft.com/office/officeart/2008/layout/AlternatingHexagons"/>
    <dgm:cxn modelId="{82799CFC-0B5C-4270-A9D7-8CEE9E0974D3}" type="presParOf" srcId="{10C3BE9E-7A31-4C46-9014-4EEC4C0F91E8}" destId="{95BE5FC2-EB3F-42F1-9FFB-F25EC54CEBD0}" srcOrd="19" destOrd="0" presId="urn:microsoft.com/office/officeart/2008/layout/AlternatingHexagons"/>
    <dgm:cxn modelId="{43A6AF14-DCED-4FA2-80D9-A6DDEA3F7D08}" type="presParOf" srcId="{10C3BE9E-7A31-4C46-9014-4EEC4C0F91E8}" destId="{C5BE2B7B-B380-4CED-9D37-71101DA00C4D}" srcOrd="20" destOrd="0" presId="urn:microsoft.com/office/officeart/2008/layout/AlternatingHexagons"/>
    <dgm:cxn modelId="{4270E8EC-68B6-41FD-88BE-21D4E2E1FC5B}" type="presParOf" srcId="{C5BE2B7B-B380-4CED-9D37-71101DA00C4D}" destId="{26829AC0-ED72-4E4D-BCAF-99ED67FE9980}" srcOrd="0" destOrd="0" presId="urn:microsoft.com/office/officeart/2008/layout/AlternatingHexagons"/>
    <dgm:cxn modelId="{55CD107F-2646-43B8-953B-96CC602456F7}" type="presParOf" srcId="{C5BE2B7B-B380-4CED-9D37-71101DA00C4D}" destId="{0E21A568-BB6E-4029-8186-BF3120B8564B}" srcOrd="1" destOrd="0" presId="urn:microsoft.com/office/officeart/2008/layout/AlternatingHexagons"/>
    <dgm:cxn modelId="{B186349D-8D1B-43FE-9A2C-049496E52956}" type="presParOf" srcId="{C5BE2B7B-B380-4CED-9D37-71101DA00C4D}" destId="{DF31EA92-5758-42FA-A973-01D83F00E1EF}" srcOrd="2" destOrd="0" presId="urn:microsoft.com/office/officeart/2008/layout/AlternatingHexagons"/>
    <dgm:cxn modelId="{B30DB856-2D50-463B-9270-1FA01EF75541}" type="presParOf" srcId="{C5BE2B7B-B380-4CED-9D37-71101DA00C4D}" destId="{71E7159E-FE39-46AB-9E76-F0980F728FB2}" srcOrd="3" destOrd="0" presId="urn:microsoft.com/office/officeart/2008/layout/AlternatingHexagons"/>
    <dgm:cxn modelId="{0EA47038-D768-4B59-8CE8-53567177A00B}" type="presParOf" srcId="{C5BE2B7B-B380-4CED-9D37-71101DA00C4D}" destId="{A2BFD4C9-F57B-4A23-85E2-E4584D69B68E}" srcOrd="4" destOrd="0" presId="urn:microsoft.com/office/officeart/2008/layout/AlternatingHexagons"/>
    <dgm:cxn modelId="{B154FC5A-72CE-492E-BEFC-852616F31CFB}" type="presParOf" srcId="{10C3BE9E-7A31-4C46-9014-4EEC4C0F91E8}" destId="{EEED55DC-A723-4F58-94FC-71C9CA0F9668}" srcOrd="21" destOrd="0" presId="urn:microsoft.com/office/officeart/2008/layout/AlternatingHexagons"/>
    <dgm:cxn modelId="{A57701FA-65BB-4917-B377-AC9B8FA6523F}" type="presParOf" srcId="{10C3BE9E-7A31-4C46-9014-4EEC4C0F91E8}" destId="{0F112E9C-0964-4314-BCF6-2CADAEADA69A}" srcOrd="22" destOrd="0" presId="urn:microsoft.com/office/officeart/2008/layout/AlternatingHexagons"/>
    <dgm:cxn modelId="{D135CB8D-C5D2-49C4-BD16-348B9B686486}" type="presParOf" srcId="{0F112E9C-0964-4314-BCF6-2CADAEADA69A}" destId="{4C6DF9C0-36CB-4CDD-9CBE-1A6FF3A8277D}" srcOrd="0" destOrd="0" presId="urn:microsoft.com/office/officeart/2008/layout/AlternatingHexagons"/>
    <dgm:cxn modelId="{FF7549F3-044E-4556-B452-6A8522453679}" type="presParOf" srcId="{0F112E9C-0964-4314-BCF6-2CADAEADA69A}" destId="{6E4966B9-4465-4DB0-BFDC-8A43F291D899}" srcOrd="1" destOrd="0" presId="urn:microsoft.com/office/officeart/2008/layout/AlternatingHexagons"/>
    <dgm:cxn modelId="{73547887-77F7-4824-A69D-EE265D788DDF}" type="presParOf" srcId="{0F112E9C-0964-4314-BCF6-2CADAEADA69A}" destId="{DCDFA992-C8D8-4FA6-8A78-C4D5C3189F55}" srcOrd="2" destOrd="0" presId="urn:microsoft.com/office/officeart/2008/layout/AlternatingHexagons"/>
    <dgm:cxn modelId="{D21C8002-5683-4819-A953-050806FBD149}" type="presParOf" srcId="{0F112E9C-0964-4314-BCF6-2CADAEADA69A}" destId="{475A9774-EB0D-46F1-BB32-CB85939EEE44}" srcOrd="3" destOrd="0" presId="urn:microsoft.com/office/officeart/2008/layout/AlternatingHexagons"/>
    <dgm:cxn modelId="{3B87C484-4704-4162-B744-0298851BDC2D}" type="presParOf" srcId="{0F112E9C-0964-4314-BCF6-2CADAEADA69A}" destId="{8869D7E4-B611-4D92-B2E1-E6C64E12D6F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9C300-22E7-4F75-BAB2-1E9207D78A55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/>
            <a:t>Personal </a:t>
          </a:r>
        </a:p>
      </dsp:txBody>
      <dsp:txXfrm>
        <a:off x="1748064" y="2975"/>
        <a:ext cx="3342605" cy="2005563"/>
      </dsp:txXfrm>
    </dsp:sp>
    <dsp:sp modelId="{BF31C364-1FC9-4463-8C6B-8EC4B1ABC4E1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/>
            <a:t>Social</a:t>
          </a:r>
        </a:p>
      </dsp:txBody>
      <dsp:txXfrm>
        <a:off x="5424930" y="2975"/>
        <a:ext cx="3342605" cy="2005563"/>
      </dsp:txXfrm>
    </dsp:sp>
    <dsp:sp modelId="{40BD3295-0CB1-438C-9C1D-849A24A1D119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/>
            <a:t>Health</a:t>
          </a:r>
        </a:p>
      </dsp:txBody>
      <dsp:txXfrm>
        <a:off x="1748064" y="2342799"/>
        <a:ext cx="3342605" cy="2005563"/>
      </dsp:txXfrm>
    </dsp:sp>
    <dsp:sp modelId="{E03F4BAF-45D4-4FAE-86E7-22B82CA6131D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solidFill>
                <a:srgbClr val="FF0000"/>
              </a:solidFill>
            </a:rPr>
            <a:t>Economic</a:t>
          </a:r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EA609-EB55-4551-9AEF-C085038F4E03}">
      <dsp:nvSpPr>
        <dsp:cNvPr id="0" name=""/>
        <dsp:cNvSpPr/>
      </dsp:nvSpPr>
      <dsp:spPr>
        <a:xfrm rot="5400000">
          <a:off x="9284416" y="96782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Drugs, alcohol and tobacco</a:t>
          </a:r>
        </a:p>
      </dsp:txBody>
      <dsp:txXfrm rot="-5400000">
        <a:off x="9567659" y="225053"/>
        <a:ext cx="845668" cy="972032"/>
      </dsp:txXfrm>
    </dsp:sp>
    <dsp:sp modelId="{9FC950DB-66C6-408A-ACE3-09FE6D1DC6C3}">
      <dsp:nvSpPr>
        <dsp:cNvPr id="0" name=""/>
        <dsp:cNvSpPr/>
      </dsp:nvSpPr>
      <dsp:spPr>
        <a:xfrm>
          <a:off x="10642062" y="287423"/>
          <a:ext cx="1575964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0642062" y="287423"/>
        <a:ext cx="1575964" cy="847292"/>
      </dsp:txXfrm>
    </dsp:sp>
    <dsp:sp modelId="{9DD545F2-618D-491A-BD5B-223244F64BC5}">
      <dsp:nvSpPr>
        <dsp:cNvPr id="0" name=""/>
        <dsp:cNvSpPr/>
      </dsp:nvSpPr>
      <dsp:spPr>
        <a:xfrm rot="5400000">
          <a:off x="7957555" y="96782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9CC6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Nutrition</a:t>
          </a:r>
        </a:p>
      </dsp:txBody>
      <dsp:txXfrm rot="-5400000">
        <a:off x="8240798" y="225053"/>
        <a:ext cx="845668" cy="972032"/>
      </dsp:txXfrm>
    </dsp:sp>
    <dsp:sp modelId="{E1922B0F-744F-4619-BFD7-E8DAB61FF297}">
      <dsp:nvSpPr>
        <dsp:cNvPr id="0" name=""/>
        <dsp:cNvSpPr/>
      </dsp:nvSpPr>
      <dsp:spPr>
        <a:xfrm rot="5400000">
          <a:off x="8618444" y="1295419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F9B1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Obesity</a:t>
          </a:r>
          <a:endParaRPr lang="en-GB" sz="700" kern="1200" dirty="0"/>
        </a:p>
      </dsp:txBody>
      <dsp:txXfrm rot="-5400000">
        <a:off x="8901687" y="1423690"/>
        <a:ext cx="845668" cy="972032"/>
      </dsp:txXfrm>
    </dsp:sp>
    <dsp:sp modelId="{CEBF8DE9-9110-4F68-9E60-13F37CABFAE0}">
      <dsp:nvSpPr>
        <dsp:cNvPr id="0" name=""/>
        <dsp:cNvSpPr/>
      </dsp:nvSpPr>
      <dsp:spPr>
        <a:xfrm>
          <a:off x="7134269" y="1486060"/>
          <a:ext cx="1525127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134269" y="1486060"/>
        <a:ext cx="1525127" cy="847292"/>
      </dsp:txXfrm>
    </dsp:sp>
    <dsp:sp modelId="{A27D2392-7B79-4CCF-A944-0B2C20092489}">
      <dsp:nvSpPr>
        <dsp:cNvPr id="0" name=""/>
        <dsp:cNvSpPr/>
      </dsp:nvSpPr>
      <dsp:spPr>
        <a:xfrm rot="5400000">
          <a:off x="9945305" y="1295419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E13D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RSE</a:t>
          </a:r>
        </a:p>
      </dsp:txBody>
      <dsp:txXfrm rot="-5400000">
        <a:off x="10228548" y="1423690"/>
        <a:ext cx="845668" cy="972032"/>
      </dsp:txXfrm>
    </dsp:sp>
    <dsp:sp modelId="{4B63DB41-34C3-4FB9-A5E6-C855434520DF}">
      <dsp:nvSpPr>
        <dsp:cNvPr id="0" name=""/>
        <dsp:cNvSpPr/>
      </dsp:nvSpPr>
      <dsp:spPr>
        <a:xfrm rot="5400000">
          <a:off x="10790084" y="2469597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9CC6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Mental health and resilience</a:t>
          </a:r>
        </a:p>
      </dsp:txBody>
      <dsp:txXfrm rot="-5400000">
        <a:off x="11073327" y="2597868"/>
        <a:ext cx="845668" cy="972032"/>
      </dsp:txXfrm>
    </dsp:sp>
    <dsp:sp modelId="{B5631B9F-04BA-4DF9-9A66-880C53E63798}">
      <dsp:nvSpPr>
        <dsp:cNvPr id="0" name=""/>
        <dsp:cNvSpPr/>
      </dsp:nvSpPr>
      <dsp:spPr>
        <a:xfrm>
          <a:off x="14180544" y="8159285"/>
          <a:ext cx="1575964" cy="847292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B9C70-58BC-452F-8CC5-7F686CE9836E}">
      <dsp:nvSpPr>
        <dsp:cNvPr id="0" name=""/>
        <dsp:cNvSpPr/>
      </dsp:nvSpPr>
      <dsp:spPr>
        <a:xfrm rot="5400000">
          <a:off x="7957555" y="2494056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9CC6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Stress and anxiety</a:t>
          </a:r>
        </a:p>
      </dsp:txBody>
      <dsp:txXfrm rot="-5400000">
        <a:off x="8240798" y="2622327"/>
        <a:ext cx="845668" cy="972032"/>
      </dsp:txXfrm>
    </dsp:sp>
    <dsp:sp modelId="{6FB8E25C-A0FA-41E6-B7F2-D2911F46A4BB}">
      <dsp:nvSpPr>
        <dsp:cNvPr id="0" name=""/>
        <dsp:cNvSpPr/>
      </dsp:nvSpPr>
      <dsp:spPr>
        <a:xfrm rot="5400000">
          <a:off x="8618444" y="3692693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Managing risks</a:t>
          </a:r>
        </a:p>
      </dsp:txBody>
      <dsp:txXfrm rot="-5400000">
        <a:off x="8901687" y="3820964"/>
        <a:ext cx="845668" cy="972032"/>
      </dsp:txXfrm>
    </dsp:sp>
    <dsp:sp modelId="{87CD21FE-2D41-4297-B679-E6A5F7FC4DB0}">
      <dsp:nvSpPr>
        <dsp:cNvPr id="0" name=""/>
        <dsp:cNvSpPr/>
      </dsp:nvSpPr>
      <dsp:spPr>
        <a:xfrm>
          <a:off x="7134269" y="3883334"/>
          <a:ext cx="1525127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66FD5-952F-45E3-B5AE-816BA4BFD6B0}">
      <dsp:nvSpPr>
        <dsp:cNvPr id="0" name=""/>
        <dsp:cNvSpPr/>
      </dsp:nvSpPr>
      <dsp:spPr>
        <a:xfrm rot="5400000">
          <a:off x="9945305" y="3692693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E13D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Bullying and friendship</a:t>
          </a:r>
        </a:p>
      </dsp:txBody>
      <dsp:txXfrm rot="-5400000">
        <a:off x="10228548" y="3820964"/>
        <a:ext cx="845668" cy="972032"/>
      </dsp:txXfrm>
    </dsp:sp>
    <dsp:sp modelId="{B94215D4-F4D3-40ED-9FA7-1975BE0113B7}">
      <dsp:nvSpPr>
        <dsp:cNvPr id="0" name=""/>
        <dsp:cNvSpPr/>
      </dsp:nvSpPr>
      <dsp:spPr>
        <a:xfrm rot="5400000">
          <a:off x="9284416" y="4891330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Equality</a:t>
          </a:r>
        </a:p>
      </dsp:txBody>
      <dsp:txXfrm rot="-5400000">
        <a:off x="9567659" y="5019601"/>
        <a:ext cx="845668" cy="972032"/>
      </dsp:txXfrm>
    </dsp:sp>
    <dsp:sp modelId="{29A42BD1-ADF8-4238-8DF6-BD58E3EB1BE7}">
      <dsp:nvSpPr>
        <dsp:cNvPr id="0" name=""/>
        <dsp:cNvSpPr/>
      </dsp:nvSpPr>
      <dsp:spPr>
        <a:xfrm>
          <a:off x="10642062" y="5081971"/>
          <a:ext cx="1575964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0642062" y="5081971"/>
        <a:ext cx="1575964" cy="847292"/>
      </dsp:txXfrm>
    </dsp:sp>
    <dsp:sp modelId="{DB2D96BD-34FC-42B5-AFB7-3B08DEBA9488}">
      <dsp:nvSpPr>
        <dsp:cNvPr id="0" name=""/>
        <dsp:cNvSpPr/>
      </dsp:nvSpPr>
      <dsp:spPr>
        <a:xfrm rot="5400000">
          <a:off x="7957555" y="4891330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E-safety</a:t>
          </a:r>
        </a:p>
      </dsp:txBody>
      <dsp:txXfrm rot="-5400000">
        <a:off x="8240798" y="5019601"/>
        <a:ext cx="845668" cy="972032"/>
      </dsp:txXfrm>
    </dsp:sp>
    <dsp:sp modelId="{6E20D0A3-63F2-4139-9273-C08BFF0A7C67}">
      <dsp:nvSpPr>
        <dsp:cNvPr id="0" name=""/>
        <dsp:cNvSpPr/>
      </dsp:nvSpPr>
      <dsp:spPr>
        <a:xfrm rot="5400000">
          <a:off x="11359886" y="3698257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F9B1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Safeguarding</a:t>
          </a:r>
        </a:p>
      </dsp:txBody>
      <dsp:txXfrm rot="-5400000">
        <a:off x="11643129" y="3826528"/>
        <a:ext cx="845668" cy="972032"/>
      </dsp:txXfrm>
    </dsp:sp>
    <dsp:sp modelId="{0D55B38B-EF08-46F1-96FC-A1FC1D389CB6}">
      <dsp:nvSpPr>
        <dsp:cNvPr id="0" name=""/>
        <dsp:cNvSpPr/>
      </dsp:nvSpPr>
      <dsp:spPr>
        <a:xfrm>
          <a:off x="7134269" y="6280608"/>
          <a:ext cx="1525127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AC9A-3081-450C-9206-5E621EBDD4B1}">
      <dsp:nvSpPr>
        <dsp:cNvPr id="0" name=""/>
        <dsp:cNvSpPr/>
      </dsp:nvSpPr>
      <dsp:spPr>
        <a:xfrm rot="5400000">
          <a:off x="10669513" y="4881064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9CC6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Gender </a:t>
          </a:r>
        </a:p>
      </dsp:txBody>
      <dsp:txXfrm rot="-5400000">
        <a:off x="10952756" y="5009335"/>
        <a:ext cx="845668" cy="972032"/>
      </dsp:txXfrm>
    </dsp:sp>
    <dsp:sp modelId="{AAFB0A49-70EC-4D54-A909-CF97348A3F26}">
      <dsp:nvSpPr>
        <dsp:cNvPr id="0" name=""/>
        <dsp:cNvSpPr/>
      </dsp:nvSpPr>
      <dsp:spPr>
        <a:xfrm rot="5400000">
          <a:off x="9343216" y="2469597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Managing emotions</a:t>
          </a:r>
        </a:p>
      </dsp:txBody>
      <dsp:txXfrm rot="-5400000">
        <a:off x="9626459" y="2597868"/>
        <a:ext cx="845668" cy="972032"/>
      </dsp:txXfrm>
    </dsp:sp>
    <dsp:sp modelId="{432971AE-031B-48DD-A47A-297781C462AA}">
      <dsp:nvSpPr>
        <dsp:cNvPr id="0" name=""/>
        <dsp:cNvSpPr/>
      </dsp:nvSpPr>
      <dsp:spPr>
        <a:xfrm>
          <a:off x="10642062" y="7479245"/>
          <a:ext cx="1575964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DF132-5F21-47A9-9F3D-9C7E7F4D5CCA}">
      <dsp:nvSpPr>
        <dsp:cNvPr id="0" name=""/>
        <dsp:cNvSpPr/>
      </dsp:nvSpPr>
      <dsp:spPr>
        <a:xfrm rot="5400000">
          <a:off x="11457335" y="1213556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F9B1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Prevent</a:t>
          </a:r>
        </a:p>
      </dsp:txBody>
      <dsp:txXfrm rot="-5400000">
        <a:off x="11740578" y="1341827"/>
        <a:ext cx="845668" cy="972032"/>
      </dsp:txXfrm>
    </dsp:sp>
    <dsp:sp modelId="{D6592BD5-E926-4808-B864-D5EE845B1B8C}">
      <dsp:nvSpPr>
        <dsp:cNvPr id="0" name=""/>
        <dsp:cNvSpPr/>
      </dsp:nvSpPr>
      <dsp:spPr>
        <a:xfrm rot="5400000">
          <a:off x="7279125" y="1258364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Keeping safe</a:t>
          </a:r>
        </a:p>
      </dsp:txBody>
      <dsp:txXfrm rot="-5400000">
        <a:off x="7562368" y="1386635"/>
        <a:ext cx="845668" cy="972032"/>
      </dsp:txXfrm>
    </dsp:sp>
    <dsp:sp modelId="{97FB6A77-232D-4D95-A2CC-46750814FAA8}">
      <dsp:nvSpPr>
        <dsp:cNvPr id="0" name=""/>
        <dsp:cNvSpPr/>
      </dsp:nvSpPr>
      <dsp:spPr>
        <a:xfrm>
          <a:off x="7134269" y="8677882"/>
          <a:ext cx="1525127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3F654-702B-48CE-A54C-0EC404677441}">
      <dsp:nvSpPr>
        <dsp:cNvPr id="0" name=""/>
        <dsp:cNvSpPr/>
      </dsp:nvSpPr>
      <dsp:spPr>
        <a:xfrm rot="5400000">
          <a:off x="7176638" y="3615575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E13D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FGM</a:t>
          </a:r>
        </a:p>
      </dsp:txBody>
      <dsp:txXfrm rot="-5400000">
        <a:off x="7459881" y="3743846"/>
        <a:ext cx="845668" cy="972032"/>
      </dsp:txXfrm>
    </dsp:sp>
    <dsp:sp modelId="{BED3AB59-598A-4FB8-BF74-625C47225E15}">
      <dsp:nvSpPr>
        <dsp:cNvPr id="0" name=""/>
        <dsp:cNvSpPr/>
      </dsp:nvSpPr>
      <dsp:spPr>
        <a:xfrm rot="5400000">
          <a:off x="12237025" y="91790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skills</a:t>
          </a:r>
        </a:p>
      </dsp:txBody>
      <dsp:txXfrm rot="-5400000">
        <a:off x="12520268" y="220061"/>
        <a:ext cx="845668" cy="972032"/>
      </dsp:txXfrm>
    </dsp:sp>
    <dsp:sp modelId="{4FEA835B-032C-43B6-A867-0ECA9765CE40}">
      <dsp:nvSpPr>
        <dsp:cNvPr id="0" name=""/>
        <dsp:cNvSpPr/>
      </dsp:nvSpPr>
      <dsp:spPr>
        <a:xfrm>
          <a:off x="10642062" y="9876519"/>
          <a:ext cx="1575964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558BC-C511-453A-8188-8E39686428D6}">
      <dsp:nvSpPr>
        <dsp:cNvPr id="0" name=""/>
        <dsp:cNvSpPr/>
      </dsp:nvSpPr>
      <dsp:spPr>
        <a:xfrm rot="5400000">
          <a:off x="12172501" y="2436299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E13D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Conflict resolution</a:t>
          </a:r>
        </a:p>
      </dsp:txBody>
      <dsp:txXfrm rot="-5400000">
        <a:off x="12455744" y="2564570"/>
        <a:ext cx="845668" cy="972032"/>
      </dsp:txXfrm>
    </dsp:sp>
    <dsp:sp modelId="{A574A2A5-C99C-43A1-9BFB-AD30C73C39FF}">
      <dsp:nvSpPr>
        <dsp:cNvPr id="0" name=""/>
        <dsp:cNvSpPr/>
      </dsp:nvSpPr>
      <dsp:spPr>
        <a:xfrm rot="5400000">
          <a:off x="10677658" y="91790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E13D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Where to get help</a:t>
          </a:r>
        </a:p>
      </dsp:txBody>
      <dsp:txXfrm rot="-5400000">
        <a:off x="10960901" y="220061"/>
        <a:ext cx="845668" cy="972032"/>
      </dsp:txXfrm>
    </dsp:sp>
    <dsp:sp modelId="{85BCD996-B5BF-47ED-A6FC-578ACB4D002D}">
      <dsp:nvSpPr>
        <dsp:cNvPr id="0" name=""/>
        <dsp:cNvSpPr/>
      </dsp:nvSpPr>
      <dsp:spPr>
        <a:xfrm>
          <a:off x="7134269" y="11075156"/>
          <a:ext cx="1525127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AE0DC-F311-4580-8E3F-0632912B8E3D}">
      <dsp:nvSpPr>
        <dsp:cNvPr id="0" name=""/>
        <dsp:cNvSpPr/>
      </dsp:nvSpPr>
      <dsp:spPr>
        <a:xfrm rot="5400000">
          <a:off x="12836792" y="3711573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9CC6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poverty</a:t>
          </a:r>
        </a:p>
      </dsp:txBody>
      <dsp:txXfrm rot="-5400000">
        <a:off x="13120035" y="3839844"/>
        <a:ext cx="845668" cy="972032"/>
      </dsp:txXfrm>
    </dsp:sp>
    <dsp:sp modelId="{26829AC0-ED72-4E4D-BCAF-99ED67FE9980}">
      <dsp:nvSpPr>
        <dsp:cNvPr id="0" name=""/>
        <dsp:cNvSpPr/>
      </dsp:nvSpPr>
      <dsp:spPr>
        <a:xfrm rot="5400000">
          <a:off x="13019099" y="1261442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charity</a:t>
          </a:r>
        </a:p>
      </dsp:txBody>
      <dsp:txXfrm rot="-5400000">
        <a:off x="13302342" y="1389713"/>
        <a:ext cx="845668" cy="972032"/>
      </dsp:txXfrm>
    </dsp:sp>
    <dsp:sp modelId="{0E21A568-BB6E-4029-8186-BF3120B8564B}">
      <dsp:nvSpPr>
        <dsp:cNvPr id="0" name=""/>
        <dsp:cNvSpPr/>
      </dsp:nvSpPr>
      <dsp:spPr>
        <a:xfrm>
          <a:off x="10642062" y="12273793"/>
          <a:ext cx="1575964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FD4C9-F57B-4A23-85E2-E4584D69B68E}">
      <dsp:nvSpPr>
        <dsp:cNvPr id="0" name=""/>
        <dsp:cNvSpPr/>
      </dsp:nvSpPr>
      <dsp:spPr>
        <a:xfrm rot="5400000">
          <a:off x="12139563" y="4917031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F9B1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needs of others</a:t>
          </a:r>
        </a:p>
      </dsp:txBody>
      <dsp:txXfrm rot="-5400000">
        <a:off x="12422806" y="5045302"/>
        <a:ext cx="845668" cy="972032"/>
      </dsp:txXfrm>
    </dsp:sp>
    <dsp:sp modelId="{4C6DF9C0-36CB-4CDD-9CBE-1A6FF3A8277D}">
      <dsp:nvSpPr>
        <dsp:cNvPr id="0" name=""/>
        <dsp:cNvSpPr/>
      </dsp:nvSpPr>
      <dsp:spPr>
        <a:xfrm rot="5400000">
          <a:off x="13642123" y="2503870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rgbClr val="009E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British Values </a:t>
          </a:r>
        </a:p>
      </dsp:txBody>
      <dsp:txXfrm rot="-5400000">
        <a:off x="13925366" y="2632141"/>
        <a:ext cx="845668" cy="972032"/>
      </dsp:txXfrm>
    </dsp:sp>
    <dsp:sp modelId="{6E4966B9-4465-4DB0-BFDC-8A43F291D899}">
      <dsp:nvSpPr>
        <dsp:cNvPr id="0" name=""/>
        <dsp:cNvSpPr/>
      </dsp:nvSpPr>
      <dsp:spPr>
        <a:xfrm>
          <a:off x="7134269" y="13472431"/>
          <a:ext cx="1525127" cy="847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9D7E4-B611-4D92-B2E1-E6C64E12D6F2}">
      <dsp:nvSpPr>
        <dsp:cNvPr id="0" name=""/>
        <dsp:cNvSpPr/>
      </dsp:nvSpPr>
      <dsp:spPr>
        <a:xfrm rot="5400000">
          <a:off x="13541724" y="4960949"/>
          <a:ext cx="1412154" cy="122857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Rights and needs</a:t>
          </a:r>
        </a:p>
      </dsp:txBody>
      <dsp:txXfrm rot="-5400000">
        <a:off x="13824967" y="5089220"/>
        <a:ext cx="845668" cy="972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lesson begins with reference to British Values and with reference to the PANTS rule.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6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002E62B-DD57-489B-A7AD-1DF65BDE3FA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62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C3F13-8F31-4C94-8150-073866770B6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9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002E62B-DD57-489B-A7AD-1DF65BDE3FA1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49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0EAF-F200-44EE-BAD6-6C103FB6F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90DF6-5603-4856-ABBA-0C672F4C5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CAA-0222-4038-AA9B-FB42478E7E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9D043-B995-4367-BA20-486489A36C1B}" type="slidenum">
              <a:t>47</a:t>
            </a:fld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6/8/2020</a:t>
            </a:fld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 dirty="0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DCE-D593-48EB-A276-D20110401D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9E32B-B494-4221-9BB5-B1CD891F13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AC8-8CDB-465F-A251-4F0901A958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B55BEC-C3A8-4F57-8B21-2B28A50E06CF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BCFC-B760-421B-82FF-BF9D3F8F0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1A73-5AB9-4766-9872-9E6B595EA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87FE7D8B-FCD7-4D42-9FBC-9F21E4E439E9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6468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4422-F494-4376-AC64-74C6F71BEF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2222-1273-49AF-AA69-A01E7CE4D9E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2E66-2EE1-4A56-8F1F-C13BC184A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79FDC3-F718-4E26-A6A5-30F0C285BD73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4B13-DD2F-456B-A3DA-92F605121D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043-8DF8-440A-ADE6-FD59913EB0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F58502-2FDF-47F4-B30E-9247E910763B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25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2F4-450B-4C34-838A-FB514B8FA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A259-B414-415C-8D64-DE6A75D35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E58A-60B0-48C6-B4FF-754DECD735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CEF79F1-3158-427A-A80A-CE9385477BA0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3836-A5FC-4C26-BCF4-C6778E8D7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7286-C754-4BDB-BD4E-A7581B02B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F5E0A8E-ED16-4B4A-B5E3-CBB4E416968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02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F46E-06AE-496C-A362-684F3D8605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408D-011B-4666-9161-E3C0B25E0C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9B81-126C-4BE8-91BC-92D398C41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6D7D-BA4A-41E3-8F02-C90E9B823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B8B81BC-D94E-4487-B201-F2C6B9E3BD5C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1474-99F8-4730-8AE4-D56E5FEA0E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F1E7-A5D7-49F2-A104-C7A70C1CCD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F50A4C0-A572-4280-A66A-6372747B1195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9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439-1333-48CB-AE92-327AAD706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4566-472C-4FBE-B20E-C217916D7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310F-646C-4BE6-9968-6B332A8BFA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DA24-E62B-4B2D-BB53-8E64CF1042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7" y="1535113"/>
            <a:ext cx="5389034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857FB-496F-46D9-9A04-EC0A9D46E0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77" y="2174872"/>
            <a:ext cx="5389034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58BC5-82C0-46D5-BC7E-99F64A6A5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7F890FCE-EC8B-40B7-97BD-9B678997B293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B558A-8FDA-4C50-88D4-14C99AD214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847A1-784A-42A9-BDBC-B41D29B791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5DECB68-5B93-4AD8-AECB-DD0DCB7C4D1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7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22A9-4960-4F1C-936F-A3A847E6C8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88E8E-A56A-4880-A1B2-DEDB1FD87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A5F95B4-783F-4FC3-83A3-855455232F06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890E8-C71F-4EB9-99B4-CDF855C44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8027-027E-4B3B-BBBC-92F2C4E307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534995E-C2D2-45D5-9C4F-1D03B892EEB9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514B-F49C-4618-BC40-FD90A1C019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CF05738-BA4A-44FC-A888-00714CDA0FE0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85A82-1EB9-4F54-90B4-08275466EC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E8329-AF2C-41EA-BAEE-A200EE6C7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C2AFE4A5-568D-4FA7-A18C-808794F0859E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46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594-711D-48EC-91D0-1E4EBE0E1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2A3B-A392-4C80-8068-B37A947B1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7A89-F800-427F-AFCE-0B8657E2B9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105CE-59C9-421C-B89B-49D23C0832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BF5A58AD-0B1B-42D9-BAD0-AD899BF5DABD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C0F7A-9415-40AF-A41F-DAFFA7821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CB855-C3C3-4FB0-A7B6-B6EF1A8AAD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EC44F34-C2F0-4A3C-9D8D-97492B8B1642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05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622C-773E-4469-BB52-4646C44D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3432C-C705-4D7C-BA1F-8CF695EEF4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2DE7D-004E-4C9E-BFF2-FFAA78FBBC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20" y="536734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0D4B-6794-4580-A3C0-7883E1512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0B25A3B7-986B-45F0-B0C0-977DD5569CE7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ABBA-5C01-44F9-AF15-459585973C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22713-3440-4D06-9843-66FF96A22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E3D083E-F179-4293-94B1-D4C16F5A4CA2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4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7415-A168-4C42-8974-7F811B6AE3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BAA0-CA34-429D-9E63-CC7A186855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060E5-1293-47AA-9834-8311D4CEB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D51C5355-4F5B-405C-8EA9-8CEE0373A187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B0E9-111A-45C0-B9A3-673AC61FAE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4702-FEAF-4677-B725-75DA12659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A150C47B-AB5F-4445-9974-C0E3E5D15030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64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95028-224F-406A-876F-79049145F80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1CAD-7F5F-43A6-B3D0-9C50DEC267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824A5-70B0-46CB-8D47-48046AFCD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8ED0B03-F6C6-4694-A065-E32E9202C4AF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7FB9-3461-4A8A-BB02-7B5379261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EDA1-E9EA-4A21-865C-DA71245363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4227A5-805B-4CD8-842C-BB3FFDA296C6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521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BE5CD-FF3A-4DF5-8E0F-D5390029BA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0399-3C1C-4EC9-BC90-9BC38F0FCD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21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5C4AF-2156-45E9-A15B-F6CB727EE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2518-24A5-46CE-8F12-E130EAD31C2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31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9C865-4DE4-4373-82A5-4110722762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BA345-3E2E-456D-A44A-4561F79213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7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EBAC5-0A53-4DEF-A644-A23261C3EC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6F444-602A-4FD5-BDED-0E3A80422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3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56EB0-FC7B-4DBF-A380-72005E5BB8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2A75-27FB-4E7B-9EC6-1E3D5398CC9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0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48226-1481-478F-8231-017A38A50D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77FDF-5E88-4AB6-876C-FFF9980F6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B3377-F377-4026-AF5A-E75ADC57E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55912-3DA0-4774-BB2C-448F2ADB47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03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48440-D327-4002-82BE-50EBD516D7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772B0-675F-46AC-BC7A-37B870E889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38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D1EF7-6D3E-4B05-9D43-6FF527B1FE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5B520-9E12-49DA-9532-991FFB8AF4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5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D47CB-93B3-4452-8380-A0D5C784B5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E7E65-8078-415C-86F2-AC00042C0EA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2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6F198-309E-4068-9BA5-9A57A8E18D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DA17-678F-42AF-B2D3-4528761314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5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0" y="1556793"/>
            <a:ext cx="5489696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8" y="3284984"/>
            <a:ext cx="54726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FDFD7-66DE-4488-8B2F-0229AEDA9C80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8E6ED-C3E0-400A-8772-C73CA5A8A3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06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BDFF9-4DBF-499F-BFFC-0EAE20078926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2E0EB-18E8-49C3-BAE4-B04E43D6F5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44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F1624-9AFD-4B64-8020-68BC07D27672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41E4-CA89-4366-83BC-6614DB2EE6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384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61787-D744-4D6B-83D7-C99299E43ACF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14A4D-2752-42E4-A44F-B3A29614A0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53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A27AE-CD47-4571-85D3-E2A627D09D6B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E9497-AB5C-4A29-9732-B680E0BEED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3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5E8F-90B9-4AD9-B44A-C0C3264E940E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CE44A-06AD-42E4-B115-13A7A1D0522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10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347C82-F0FB-4A55-B944-53CE884F8B95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3F132-B22D-413E-B5F5-A398CBEDAD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9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AEF14-BA20-45D8-8020-8CFCA459500B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6791B-2BBD-405B-B79C-59184ADF80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07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altLang="zh-CN" noProof="0" dirty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1840E-741A-4626-8558-14D11A0FA4F7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D084-0FDE-4065-80FF-A1C7A336DF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192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F41C0-3846-4C46-BC5D-36437FDA703B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2D7E0-DD6D-4D85-84B4-6FC5555513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596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656D1-6075-4516-99F2-EDCA7EFCF8D3}" type="datetimeFigureOut">
              <a:rPr lang="zh-CN" altLang="en-US"/>
              <a:pPr/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CC5F1-681B-480C-93DF-C7DF0C7246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28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81A8-F53A-4A1B-820E-FED196A4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1B6E9-F6B2-4CCF-9205-1EB4035E1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65E2-3913-49E0-A451-D78125FE34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172DD0B-C61D-42F3-BFED-F25636132526}" type="datetime1">
              <a:rPr lang="en-GB"/>
              <a:pPr lvl="0"/>
              <a:t>08/06/2020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DA75-1628-49B3-826E-CAB0D08480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62CB-9B76-4F53-9B32-AA6ACFC799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1892437E-14E3-4743-9A97-DF70123AEE4F}" type="slidenum"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0" marR="0" lvl="0" indent="0" algn="ctr" defTabSz="121916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90" marR="0" lvl="0" indent="-457190" algn="l" defTabSz="1219169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8" marR="0" lvl="1" indent="-380993" algn="l" defTabSz="1219169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6" marR="0" lvl="2" indent="-304787" algn="l" defTabSz="1219169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51" marR="0" lvl="3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26" marR="0" lvl="4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8A603-D23D-4496-B526-A80CAFAB01DB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08/06/2020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www.pshe-association.org.uk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ED915-A8C5-478B-861E-C033219282A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F0DA95-96F7-4C00-86F3-0CBB0B382CDB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2020/6/8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4AEE05-38A9-4666-871F-71E30BD25D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monkey.co.uk/r/hittraining192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343745" y="747207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dirty="0">
                <a:solidFill>
                  <a:srgbClr val="2E3092"/>
                </a:solidFill>
                <a:latin typeface="Calibri" pitchFamily="34"/>
                <a:cs typeface="Calibri" pitchFamily="34"/>
              </a:rPr>
              <a:t>Virtual walkthrough of revised PSHE scheme of work</a:t>
            </a:r>
            <a:endParaRPr lang="en-GB" sz="4800" b="1" i="0" u="none" strike="noStrike" kern="1200" cap="none" spc="0" baseline="0" dirty="0">
              <a:solidFill>
                <a:srgbClr val="2E3092"/>
              </a:solidFill>
              <a:uFillTx/>
              <a:latin typeface="Calibri"/>
              <a:cs typeface="Calibri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10535080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Three themes: </a:t>
            </a:r>
            <a:r>
              <a:rPr lang="en-GB" sz="4400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the same as previous SoW</a:t>
            </a:r>
            <a:endParaRPr lang="en-GB" sz="4400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85B2D05-6218-499C-9DB8-F0353ADE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64" y="1762648"/>
            <a:ext cx="2976331" cy="2794761"/>
          </a:xfrm>
          <a:prstGeom prst="ellipse">
            <a:avLst/>
          </a:prstGeom>
          <a:ln w="1270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E69E4F9-CEE6-443C-9EDE-17A50DFF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883" y="1762647"/>
            <a:ext cx="3219320" cy="2835852"/>
          </a:xfrm>
          <a:prstGeom prst="ellipse">
            <a:avLst/>
          </a:prstGeom>
          <a:ln w="1270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93F23F7-3CC3-4CF7-BFD2-1079D3F0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0078" y="1803736"/>
            <a:ext cx="3216076" cy="2794763"/>
          </a:xfrm>
          <a:prstGeom prst="ellipse">
            <a:avLst/>
          </a:prstGeom>
          <a:ln w="127000" cap="rnd">
            <a:solidFill>
              <a:srgbClr val="92D05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ECAE32-4FD8-4CE7-8C02-BABDB7EC7A3B}"/>
              </a:ext>
            </a:extLst>
          </p:cNvPr>
          <p:cNvSpPr/>
          <p:nvPr/>
        </p:nvSpPr>
        <p:spPr>
          <a:xfrm>
            <a:off x="881815" y="4811961"/>
            <a:ext cx="3116751" cy="1037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4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Health and wellbeing</a:t>
            </a:r>
          </a:p>
          <a:p>
            <a:pPr marL="0" marR="0" lvl="0" indent="0" defTabSz="1219170" eaLnBrk="1" fontAlgn="auto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67" kern="1400" dirty="0">
                <a:solidFill>
                  <a:srgbClr val="002060"/>
                </a:solidFill>
              </a:rPr>
              <a:t>Autumn</a:t>
            </a:r>
            <a:endParaRPr kumimoji="0" lang="en-GB" sz="2667" b="0" i="0" u="none" strike="noStrike" kern="14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312F7-715F-459F-94E5-9A65724804AE}"/>
              </a:ext>
            </a:extLst>
          </p:cNvPr>
          <p:cNvSpPr/>
          <p:nvPr/>
        </p:nvSpPr>
        <p:spPr>
          <a:xfrm>
            <a:off x="5014091" y="4856745"/>
            <a:ext cx="3600729" cy="1037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19000"/>
              </a:lnSpc>
            </a:pPr>
            <a:r>
              <a:rPr lang="en-GB" sz="2667" kern="1400" dirty="0">
                <a:solidFill>
                  <a:srgbClr val="002060"/>
                </a:solidFill>
                <a:latin typeface="Calibri"/>
              </a:rPr>
              <a:t>Living in the wider world</a:t>
            </a:r>
          </a:p>
          <a:p>
            <a:pPr defTabSz="1219170">
              <a:lnSpc>
                <a:spcPct val="119000"/>
              </a:lnSpc>
            </a:pPr>
            <a:r>
              <a:rPr lang="en-GB" sz="2667" kern="1400" dirty="0">
                <a:solidFill>
                  <a:srgbClr val="002060"/>
                </a:solidFill>
                <a:latin typeface="Calibri"/>
              </a:rPr>
              <a:t>Spring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DCD7F-AA03-4175-AB4E-388B590F70AE}"/>
              </a:ext>
            </a:extLst>
          </p:cNvPr>
          <p:cNvSpPr/>
          <p:nvPr/>
        </p:nvSpPr>
        <p:spPr>
          <a:xfrm>
            <a:off x="9360363" y="4851622"/>
            <a:ext cx="2028504" cy="1037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19000"/>
              </a:lnSpc>
            </a:pPr>
            <a:r>
              <a:rPr lang="en-GB" sz="2667" kern="1400" dirty="0">
                <a:solidFill>
                  <a:srgbClr val="002060"/>
                </a:solidFill>
                <a:latin typeface="Calibri"/>
              </a:rPr>
              <a:t>Relationships</a:t>
            </a:r>
          </a:p>
          <a:p>
            <a:pPr defTabSz="1219170">
              <a:lnSpc>
                <a:spcPct val="119000"/>
              </a:lnSpc>
            </a:pPr>
            <a:r>
              <a:rPr lang="en-GB" sz="2667" kern="1400" dirty="0">
                <a:solidFill>
                  <a:srgbClr val="002060"/>
                </a:solidFill>
                <a:latin typeface="Calibri"/>
              </a:rPr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311598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414" y="5626894"/>
            <a:ext cx="1118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school events</a:t>
            </a:r>
            <a:endParaRPr lang="en-A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82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9723" y="356659"/>
            <a:ext cx="585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A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Safeguarding</a:t>
            </a:r>
          </a:p>
        </p:txBody>
      </p:sp>
    </p:spTree>
    <p:extLst>
      <p:ext uri="{BB962C8B-B14F-4D97-AF65-F5344CB8AC3E}">
        <p14:creationId xmlns:p14="http://schemas.microsoft.com/office/powerpoint/2010/main" val="365983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2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nage food allergy in early years settings?">
            <a:extLst>
              <a:ext uri="{FF2B5EF4-FFF2-40B4-BE49-F238E27FC236}">
                <a16:creationId xmlns:a16="http://schemas.microsoft.com/office/drawing/2014/main" id="{A2C45EA7-1C9A-47AA-BCA5-732C752E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6" y="107615"/>
            <a:ext cx="7461663" cy="66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7378EC3-61BA-417D-BF87-8D57A8E5F7DD}"/>
              </a:ext>
            </a:extLst>
          </p:cNvPr>
          <p:cNvSpPr txBox="1">
            <a:spLocks/>
          </p:cNvSpPr>
          <p:nvPr/>
        </p:nvSpPr>
        <p:spPr>
          <a:xfrm>
            <a:off x="386941" y="789602"/>
            <a:ext cx="3864425" cy="5278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Allergies</a:t>
            </a:r>
          </a:p>
          <a:p>
            <a:pPr marL="0" indent="0">
              <a:buNone/>
            </a:pPr>
            <a:endParaRPr lang="en-GB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We have added an assembly and sample lessons (Ks1 and KS2) on allergies.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These can be used as needed in your school.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</a:rPr>
              <a:t>These resources can be found 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2060"/>
                </a:solidFill>
              </a:rPr>
              <a:t>Short Term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2060"/>
                </a:solidFill>
              </a:rPr>
              <a:t>Autumn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rgbClr val="002060"/>
                </a:solidFill>
              </a:rPr>
              <a:t>Allergy resources</a:t>
            </a:r>
          </a:p>
        </p:txBody>
      </p:sp>
    </p:spTree>
    <p:extLst>
      <p:ext uri="{BB962C8B-B14F-4D97-AF65-F5344CB8AC3E}">
        <p14:creationId xmlns:p14="http://schemas.microsoft.com/office/powerpoint/2010/main" val="147768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510753" y="2528434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Using the scheme of work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Using the scheme of work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8BE87D-6B1C-4290-AFFA-D555B82F84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33" t="19394" r="41181" b="67947"/>
          <a:stretch/>
        </p:blipFill>
        <p:spPr>
          <a:xfrm>
            <a:off x="203062" y="1690889"/>
            <a:ext cx="11785875" cy="33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423910-A3E2-471B-8A13-D01EE66A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10" y="599252"/>
            <a:ext cx="5181603" cy="62587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Circle time games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This folder has lists of additional circle time game. These are split into: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General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KS1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Lower KS2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Upper KS2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These can be used as starters to PSHE lessons or as an additional activity/lesson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3BCE8A-EC9C-46B6-A800-B9BA9B249F33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172200" y="599252"/>
            <a:ext cx="5181603" cy="5577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Guidance for scheme of work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Pupil conferencing questions (split into themes and year groups)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Whole school resources (calendar, contact list, overview)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Guidance document (how to use the SoW)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PSHE and Ofsted document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DfE coding sheet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93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E5513-D91E-42E8-AFCE-F5985105E1EC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361218" y="578885"/>
            <a:ext cx="5181603" cy="59525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DfE statutory guidance has laid out 5 themes that are statutory in relationships Education and 8 themes that are statutory in Health Education.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I have given each theme a </a:t>
            </a:r>
            <a:r>
              <a:rPr lang="en-GB" sz="3200" b="1" dirty="0">
                <a:solidFill>
                  <a:srgbClr val="002060"/>
                </a:solidFill>
              </a:rPr>
              <a:t>letter</a:t>
            </a:r>
            <a:r>
              <a:rPr lang="en-GB" sz="3200" dirty="0">
                <a:solidFill>
                  <a:srgbClr val="002060"/>
                </a:solidFill>
              </a:rPr>
              <a:t>, and each objective within that theme a </a:t>
            </a:r>
            <a:r>
              <a:rPr lang="en-GB" sz="3200" b="1" dirty="0">
                <a:solidFill>
                  <a:srgbClr val="002060"/>
                </a:solidFill>
              </a:rPr>
              <a:t>number</a:t>
            </a:r>
            <a:r>
              <a:rPr lang="en-GB" sz="3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This makes is easier to identify where certain themes/objective are taught across a school.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D9FED-16D8-46CA-BBE6-5CC4FE246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7" t="21298" r="23171" b="7359"/>
          <a:stretch/>
        </p:blipFill>
        <p:spPr>
          <a:xfrm>
            <a:off x="225630" y="225630"/>
            <a:ext cx="5605154" cy="61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423910-A3E2-471B-8A13-D01EE66A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10" y="599252"/>
            <a:ext cx="5181603" cy="6258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INSET for staff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Sample PowerPoint you can use in school to deliver INSET of using the PSHE scheme of work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3BCE8A-EC9C-46B6-A800-B9BA9B249F33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172200" y="599252"/>
            <a:ext cx="5181603" cy="557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Long term planning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This excel document shows the coverage of the DfE themes and objectives across year groups.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Split into terms and then has an overall summary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2060"/>
                </a:solidFill>
              </a:rPr>
              <a:t>DfE objectives (with letters and numbers) are across the top, with year groups down the side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Accessing the session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PowerPoint will be sent to all participants after the session</a:t>
            </a:r>
          </a:p>
          <a:p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Scheme of work is on the Ealing Grid for Learning – schools will also be sent a USB with SoW</a:t>
            </a:r>
          </a:p>
          <a:p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Please mute your microphone on Teams and remove your video – as these can slow down the connection</a:t>
            </a:r>
          </a:p>
          <a:p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GB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37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8B4F-4C21-438C-9FBF-F470C62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A66A4-F4C1-406C-9281-7C3B183F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F7173-5D6A-454D-983B-FC2F28E69831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FC428-A642-4DEE-A35E-15F3E120E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5"/>
          <a:stretch/>
        </p:blipFill>
        <p:spPr>
          <a:xfrm>
            <a:off x="514352" y="0"/>
            <a:ext cx="11163296" cy="67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423910-A3E2-471B-8A13-D01EE66A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10" y="599252"/>
            <a:ext cx="5181603" cy="6258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Medium term planning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One for: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Autumn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Spring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Summer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Summarises what is covered in year group during each term.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3BCE8A-EC9C-46B6-A800-B9BA9B249F33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172200" y="599252"/>
            <a:ext cx="5181603" cy="55777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Short term planning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002060"/>
                </a:solidFill>
              </a:rPr>
              <a:t>Split into: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Autumn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Spring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Summer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Then divided into year groups. Has planning and resources for all lessons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Also has resources needed for launch and end events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41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Short term planning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782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12 lessons per year group per term. </a:t>
            </a:r>
          </a:p>
          <a:p>
            <a:pPr>
              <a:lnSpc>
                <a:spcPct val="100000"/>
              </a:lnSpc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It is important to teach the lessons as they are mapped out as this ensures that all children are working on the same theme at the same time. </a:t>
            </a:r>
          </a:p>
          <a:p>
            <a:pPr>
              <a:lnSpc>
                <a:spcPct val="100000"/>
              </a:lnSpc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Lessons should be between 40 – 60 minutes.</a:t>
            </a:r>
          </a:p>
          <a:p>
            <a:pPr>
              <a:lnSpc>
                <a:spcPct val="100000"/>
              </a:lnSpc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79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B60-0B85-4F87-A643-50169BA8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F87E7-17E4-4A0F-9B7C-40E789FF8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93706-1C08-422D-B546-E290BCFC7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1" t="21017" r="10648" b="19322"/>
          <a:stretch/>
        </p:blipFill>
        <p:spPr>
          <a:xfrm>
            <a:off x="419101" y="53546"/>
            <a:ext cx="11353797" cy="6750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1BD9B0-CAC7-4B53-8641-E8ADD45D9C58}"/>
              </a:ext>
            </a:extLst>
          </p:cNvPr>
          <p:cNvSpPr/>
          <p:nvPr/>
        </p:nvSpPr>
        <p:spPr>
          <a:xfrm>
            <a:off x="419100" y="475013"/>
            <a:ext cx="2074719" cy="7231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23AFC8-C385-4046-B474-78B45F45632F}"/>
              </a:ext>
            </a:extLst>
          </p:cNvPr>
          <p:cNvSpPr/>
          <p:nvPr/>
        </p:nvSpPr>
        <p:spPr>
          <a:xfrm>
            <a:off x="6246422" y="475013"/>
            <a:ext cx="1888176" cy="7231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2725C8-104D-42A1-9702-53A3DAE8913F}"/>
              </a:ext>
            </a:extLst>
          </p:cNvPr>
          <p:cNvSpPr/>
          <p:nvPr/>
        </p:nvSpPr>
        <p:spPr>
          <a:xfrm>
            <a:off x="220801" y="2660070"/>
            <a:ext cx="2273018" cy="546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0145EA-E54D-4F44-9ED5-AE6EAD0D00C4}"/>
              </a:ext>
            </a:extLst>
          </p:cNvPr>
          <p:cNvSpPr/>
          <p:nvPr/>
        </p:nvSpPr>
        <p:spPr>
          <a:xfrm>
            <a:off x="6096000" y="2565071"/>
            <a:ext cx="1306476" cy="546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DB7E5F-4CBE-4150-9926-8C890B69D1FF}"/>
              </a:ext>
            </a:extLst>
          </p:cNvPr>
          <p:cNvSpPr/>
          <p:nvPr/>
        </p:nvSpPr>
        <p:spPr>
          <a:xfrm>
            <a:off x="8246542" y="2565070"/>
            <a:ext cx="3107255" cy="641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408E75-7EE8-4724-9E2C-0621CDFD5C13}"/>
              </a:ext>
            </a:extLst>
          </p:cNvPr>
          <p:cNvSpPr/>
          <p:nvPr/>
        </p:nvSpPr>
        <p:spPr>
          <a:xfrm>
            <a:off x="220800" y="5035138"/>
            <a:ext cx="1596125" cy="570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CBF69-C2E3-4C66-B61B-280271C48989}"/>
              </a:ext>
            </a:extLst>
          </p:cNvPr>
          <p:cNvSpPr/>
          <p:nvPr/>
        </p:nvSpPr>
        <p:spPr>
          <a:xfrm>
            <a:off x="6347289" y="5035138"/>
            <a:ext cx="1157917" cy="546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9638" y="1557341"/>
            <a:ext cx="5490633" cy="1470025"/>
          </a:xfrm>
        </p:spPr>
        <p:txBody>
          <a:bodyPr/>
          <a:lstStyle/>
          <a:p>
            <a:r>
              <a:rPr lang="en-GB" altLang="zh-CN" sz="1066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</a:t>
            </a:r>
            <a:endParaRPr lang="zh-CN" altLang="en-US" sz="10666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71" y="3284539"/>
            <a:ext cx="5473700" cy="1752600"/>
          </a:xfrm>
        </p:spPr>
        <p:txBody>
          <a:bodyPr>
            <a:noAutofit/>
          </a:bodyPr>
          <a:lstStyle/>
          <a:p>
            <a:r>
              <a:rPr lang="en-GB" altLang="zh-CN" sz="5867" dirty="0">
                <a:solidFill>
                  <a:srgbClr val="8989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in the wider world</a:t>
            </a:r>
          </a:p>
          <a:p>
            <a:r>
              <a:rPr lang="en-GB" altLang="zh-CN" sz="5867" dirty="0">
                <a:solidFill>
                  <a:srgbClr val="89898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1</a:t>
            </a:r>
          </a:p>
        </p:txBody>
      </p:sp>
      <p:pic>
        <p:nvPicPr>
          <p:cNvPr id="1026" name="Picture 16" descr="Ealingmo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1" y="228600"/>
            <a:ext cx="1877199" cy="8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5" descr="HS-Ealing-logo -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40115"/>
            <a:ext cx="1470653" cy="7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" y="-176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latin typeface="Calibri"/>
              <a:ea typeface="宋体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" y="739961"/>
            <a:ext cx="270843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67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		</a:t>
            </a:r>
            <a:endParaRPr lang="en-GB" altLang="en-US" sz="2400" dirty="0">
              <a:solidFill>
                <a:prstClr val="black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" y="1482911"/>
            <a:ext cx="11326178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tabLst>
                <a:tab pos="3820488" algn="ctr"/>
                <a:tab pos="7640976" algn="r"/>
              </a:tabLst>
            </a:pPr>
            <a:r>
              <a:rPr lang="en-GB" altLang="en-US" sz="1467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		</a:t>
            </a:r>
            <a:endParaRPr lang="en-GB" altLang="en-US" sz="2400" dirty="0">
              <a:solidFill>
                <a:prstClr val="black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95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PSHE</a:t>
            </a:r>
            <a:endParaRPr lang="en-GB" alt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PSHE stand for?</a:t>
            </a:r>
            <a:endParaRPr lang="en-GB" altLang="en-US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1" l="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3" r="20092"/>
          <a:stretch/>
        </p:blipFill>
        <p:spPr bwMode="auto">
          <a:xfrm>
            <a:off x="6288021" y="2204865"/>
            <a:ext cx="4887184" cy="38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124" name="Picture 5" descr="60516C7278E80E5A2C5F56467F17E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5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Image result for PANTS r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404666"/>
            <a:ext cx="11329259" cy="61055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34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en-GB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46667" y="1028733"/>
            <a:ext cx="109728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latin typeface="Tahoma" pitchFamily="34" charset="0"/>
                <a:cs typeface="Tahoma" pitchFamily="34" charset="0"/>
              </a:rPr>
              <a:t>R</a:t>
            </a:r>
            <a:r>
              <a:rPr lang="en-GB" altLang="en-US" dirty="0">
                <a:latin typeface="Tahoma" pitchFamily="34" charset="0"/>
                <a:cs typeface="Tahoma" pitchFamily="34" charset="0"/>
              </a:rPr>
              <a:t> - Respect</a:t>
            </a:r>
          </a:p>
          <a:p>
            <a:pPr marL="0" indent="0">
              <a:buNone/>
            </a:pPr>
            <a:endParaRPr lang="en-GB" alt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altLang="en-US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GB" altLang="en-US" dirty="0">
                <a:latin typeface="Tahoma" pitchFamily="34" charset="0"/>
                <a:cs typeface="Tahoma" pitchFamily="34" charset="0"/>
              </a:rPr>
              <a:t> – Openness </a:t>
            </a:r>
          </a:p>
          <a:p>
            <a:pPr marL="0" indent="0">
              <a:buNone/>
            </a:pPr>
            <a:endParaRPr lang="en-GB" alt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altLang="en-US" b="1" dirty="0">
                <a:latin typeface="Tahoma" pitchFamily="34" charset="0"/>
                <a:cs typeface="Tahoma" pitchFamily="34" charset="0"/>
              </a:rPr>
              <a:t>C</a:t>
            </a:r>
            <a:r>
              <a:rPr lang="en-GB" altLang="en-US" dirty="0">
                <a:latin typeface="Tahoma" pitchFamily="34" charset="0"/>
                <a:cs typeface="Tahoma" pitchFamily="34" charset="0"/>
              </a:rPr>
              <a:t> – Confidential </a:t>
            </a:r>
          </a:p>
          <a:p>
            <a:pPr marL="0" indent="0">
              <a:buNone/>
            </a:pPr>
            <a:endParaRPr lang="en-GB" altLang="en-US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GB" altLang="en-US" b="1" dirty="0">
                <a:latin typeface="Tahoma" pitchFamily="34" charset="0"/>
                <a:cs typeface="Tahoma" pitchFamily="34" charset="0"/>
              </a:rPr>
              <a:t>K</a:t>
            </a:r>
            <a:r>
              <a:rPr lang="en-GB" altLang="en-US" dirty="0">
                <a:latin typeface="Tahoma" pitchFamily="34" charset="0"/>
                <a:cs typeface="Tahoma" pitchFamily="34" charset="0"/>
              </a:rPr>
              <a:t> - Kind</a:t>
            </a:r>
          </a:p>
        </p:txBody>
      </p:sp>
      <p:sp>
        <p:nvSpPr>
          <p:cNvPr id="3076" name="AutoShape 5"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prstClr val="black"/>
              </a:solidFill>
              <a:ea typeface="宋体" charset="-122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2060578"/>
            <a:ext cx="370628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04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3022F3-314E-4B3B-B642-27F3B8DFA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1" t="24092" r="10012" b="14113"/>
          <a:stretch/>
        </p:blipFill>
        <p:spPr>
          <a:xfrm>
            <a:off x="688104" y="0"/>
            <a:ext cx="10832371" cy="66765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12407" y="61498"/>
            <a:ext cx="1824203" cy="1529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3787" y="2067866"/>
            <a:ext cx="1366191" cy="7347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36634" y="21903"/>
            <a:ext cx="1824203" cy="1529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57950" y="-113551"/>
            <a:ext cx="2160240" cy="16522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325969" y="2436669"/>
            <a:ext cx="1824203" cy="15292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8391125" y="1365662"/>
            <a:ext cx="105142" cy="110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344139" y="1574328"/>
            <a:ext cx="1152128" cy="8945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135894" y="2350658"/>
            <a:ext cx="3360375" cy="1182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4EF42-6292-40A1-9C57-5B5FA95EAA45}"/>
              </a:ext>
            </a:extLst>
          </p:cNvPr>
          <p:cNvSpPr/>
          <p:nvPr/>
        </p:nvSpPr>
        <p:spPr>
          <a:xfrm>
            <a:off x="1370443" y="2727936"/>
            <a:ext cx="1366191" cy="7347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Asking questions as we go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70C139-42E4-4B9C-BEDA-DCDDA372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568660"/>
            <a:ext cx="5181603" cy="527879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Use the conversation function on Teams</a:t>
            </a:r>
          </a:p>
          <a:p>
            <a:r>
              <a:rPr lang="en-GB" sz="3200" dirty="0">
                <a:solidFill>
                  <a:srgbClr val="002060"/>
                </a:solidFill>
              </a:rPr>
              <a:t>You can write your question in the conversation tab and I will answer as we go</a:t>
            </a:r>
          </a:p>
          <a:p>
            <a:r>
              <a:rPr lang="en-GB" sz="3200" dirty="0">
                <a:solidFill>
                  <a:srgbClr val="002060"/>
                </a:solidFill>
              </a:rPr>
              <a:t>You can just say you have a question and I will then give time in Q &amp; A session to unmute and ask your question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6371DF-0252-4778-94CC-22508749319B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1C3B6-FC2C-4D52-A0A3-1D08FB839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221" y="1568661"/>
            <a:ext cx="5668650" cy="453492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622800-2660-473E-B611-E86755CC4F7C}"/>
              </a:ext>
            </a:extLst>
          </p:cNvPr>
          <p:cNvCxnSpPr/>
          <p:nvPr/>
        </p:nvCxnSpPr>
        <p:spPr>
          <a:xfrm flipV="1">
            <a:off x="8691764" y="5289339"/>
            <a:ext cx="689742" cy="14083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04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Assessment – same as previous scheme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A51397E-80CD-4E03-A9E0-9616681FB928}"/>
              </a:ext>
            </a:extLst>
          </p:cNvPr>
          <p:cNvSpPr/>
          <p:nvPr/>
        </p:nvSpPr>
        <p:spPr>
          <a:xfrm>
            <a:off x="1391478" y="1839512"/>
            <a:ext cx="3688164" cy="3278368"/>
          </a:xfrm>
          <a:prstGeom prst="ellipse">
            <a:avLst/>
          </a:prstGeom>
          <a:solidFill>
            <a:srgbClr val="FCB504"/>
          </a:solidFill>
          <a:ln>
            <a:solidFill>
              <a:srgbClr val="FCB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Pupil assessment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017801-AE5B-4E32-8629-5B1F5EE5909C}"/>
              </a:ext>
            </a:extLst>
          </p:cNvPr>
          <p:cNvSpPr/>
          <p:nvPr/>
        </p:nvSpPr>
        <p:spPr>
          <a:xfrm>
            <a:off x="6864086" y="1839512"/>
            <a:ext cx="3688164" cy="32783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96713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1" y="0"/>
            <a:ext cx="12192000" cy="69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Pupil self assessment sheet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1237" r="20590" b="30627"/>
          <a:stretch/>
        </p:blipFill>
        <p:spPr>
          <a:xfrm>
            <a:off x="876369" y="238175"/>
            <a:ext cx="10465163" cy="661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</p:spTree>
    <p:extLst>
      <p:ext uri="{BB962C8B-B14F-4D97-AF65-F5344CB8AC3E}">
        <p14:creationId xmlns:p14="http://schemas.microsoft.com/office/powerpoint/2010/main" val="669009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Teacher assessment 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782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In the scheme of work assessment opportunities are coloured red. </a:t>
            </a:r>
          </a:p>
          <a:p>
            <a:pPr>
              <a:lnSpc>
                <a:spcPct val="100000"/>
              </a:lnSpc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Draw and write assessments. </a:t>
            </a:r>
          </a:p>
          <a:p>
            <a:pPr>
              <a:lnSpc>
                <a:spcPct val="100000"/>
              </a:lnSpc>
            </a:pPr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Assessments should be put in children’s PSHE books. Samples can be photocopied for PSHE folder.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77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Evidence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199408"/>
            <a:ext cx="10515600" cy="58189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The colour blue is used to highlight opportunities to gather evidence. 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Teachers should use these opportunities to ensure they gather necessary evidence for each lesson. Evidence can be gathered in a number of ways: photographs of activity with captions, samples of learning, samples of children’s responses, samples of group work, samples of pupils’ contributions to class discussion. 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Evidence should be put in children’s PSHE books. Samples can be photocopied for PSHE folder.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38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PSHE folder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876301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This PSHE folder should be split into 3 sections, one section for each term. 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At the beginning of each section, the teacher should insert the learning objective overview for the term, this will help teachers to record evidence for each of the relevant lessons.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257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www.pshe-association.org.uk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25595" r="12620" b="16370"/>
          <a:stretch/>
        </p:blipFill>
        <p:spPr bwMode="auto">
          <a:xfrm>
            <a:off x="431371" y="55316"/>
            <a:ext cx="11280576" cy="6799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412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PSHE folder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876301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Photocopied samples of evidence and assessment should be kept in this PSHE folder.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Use the learning objective overview to date samples of assessment and evidence. 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Keep a class register in PSHE folder so all children’s learning is reflected.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58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CDD2F-BCE4-4699-A759-CE3A8B856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3942" r="11482"/>
          <a:stretch/>
        </p:blipFill>
        <p:spPr>
          <a:xfrm rot="5400000">
            <a:off x="-114699" y="624844"/>
            <a:ext cx="3251200" cy="23571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67123-1BCD-4B06-B189-607BA6969A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950" r="21338"/>
          <a:stretch/>
        </p:blipFill>
        <p:spPr>
          <a:xfrm rot="5400000">
            <a:off x="3463644" y="780784"/>
            <a:ext cx="4711697" cy="3713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CB83FB-CBDF-47F5-8029-E1EBF49D1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8551"/>
          <a:stretch/>
        </p:blipFill>
        <p:spPr>
          <a:xfrm rot="5400000">
            <a:off x="7678713" y="2185668"/>
            <a:ext cx="4566633" cy="38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5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7E4465-0287-47BB-9410-49039FA91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r="13614"/>
          <a:stretch/>
        </p:blipFill>
        <p:spPr>
          <a:xfrm rot="5400000">
            <a:off x="3284202" y="1538851"/>
            <a:ext cx="5410199" cy="3866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11506-C287-45FC-A223-85F601AAF6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0226"/>
          <a:stretch/>
        </p:blipFill>
        <p:spPr>
          <a:xfrm rot="5400000">
            <a:off x="-555163" y="1822218"/>
            <a:ext cx="4843464" cy="3866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B4675C-38C0-4D82-83BF-A0AEFA0D5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r="12518"/>
          <a:stretch/>
        </p:blipFill>
        <p:spPr>
          <a:xfrm rot="5400000">
            <a:off x="7485514" y="1460271"/>
            <a:ext cx="5253036" cy="38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32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First Aid lessons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876301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Taught in Year 6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Lessons 7, 8 and 9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Lessons are long : are designed to be taught after SATs as half day activities, or as part of a First Aid Day. 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Could also be part of transition work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Teachers can shorten lessons if needed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0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Focus for today’s session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Increased understanding of the new PSHE scheme of work</a:t>
            </a:r>
          </a:p>
          <a:p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Increased knowledge of how to use the SOW to assess and evidence PSHE</a:t>
            </a:r>
          </a:p>
          <a:p>
            <a:endParaRPr lang="en-GB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Q &amp; A based on the revised scheme of work</a:t>
            </a:r>
          </a:p>
          <a:p>
            <a:endParaRPr lang="en-GB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Relationships Education lessons in scheme of work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876301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Specific Relationships Education lessons (RSE) taught in Summer term in all year groups.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We no longer use the Christopher Winter resources for relationships education, we have written our own lessons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These lessons are identified on the lesson plan as ‘Relationships Education lesson 1’</a:t>
            </a:r>
          </a:p>
        </p:txBody>
      </p:sp>
    </p:spTree>
    <p:extLst>
      <p:ext uri="{BB962C8B-B14F-4D97-AF65-F5344CB8AC3E}">
        <p14:creationId xmlns:p14="http://schemas.microsoft.com/office/powerpoint/2010/main" val="212444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5C985B-B1A1-4A35-9A7D-9D6DA2622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62" t="26667" r="9202" b="17062"/>
          <a:stretch/>
        </p:blipFill>
        <p:spPr>
          <a:xfrm>
            <a:off x="960894" y="325463"/>
            <a:ext cx="10786821" cy="5955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EED3D15-14EF-447D-8180-B4AFDB58B372}"/>
              </a:ext>
            </a:extLst>
          </p:cNvPr>
          <p:cNvSpPr/>
          <p:nvPr/>
        </p:nvSpPr>
        <p:spPr>
          <a:xfrm>
            <a:off x="444285" y="577064"/>
            <a:ext cx="2194815" cy="1653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33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41348" y="170946"/>
            <a:ext cx="11250651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Relationships Education lessons in scheme of work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522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Parents can only withdraw from 1 Relationships lesson in primary school – Year 6, Summer, lesson 4 (relationships education lesson 3).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71AD7-05A3-40A0-8899-3490DA70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7" t="23181" r="7841" b="19240"/>
          <a:stretch/>
        </p:blipFill>
        <p:spPr>
          <a:xfrm>
            <a:off x="2135852" y="2872069"/>
            <a:ext cx="7232160" cy="397538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27D2A82-C4C4-47DC-A075-F1337173DDCA}"/>
              </a:ext>
            </a:extLst>
          </p:cNvPr>
          <p:cNvSpPr/>
          <p:nvPr/>
        </p:nvSpPr>
        <p:spPr>
          <a:xfrm>
            <a:off x="1477427" y="3206123"/>
            <a:ext cx="2194815" cy="1653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28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FGM lessons in scheme of work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876301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</a:rPr>
              <a:t>Taught in Summer term in Years 3 – 6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</a:rPr>
              <a:t>2 lessons per year group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</a:rPr>
              <a:t>We strongly advise schools to work with parents and staff before delivering these lessons to ensure that everyone is confident with the lesson delivery.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</a:rPr>
              <a:t>In resource pack a top tips for teachers for these lessons is available. There is also a letter that can be sent to parents prior to delivering these lessons.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</a:rPr>
              <a:t>These lessons are not statutory, and parents can withdraw their children form lesson 5 and 6 if they so wish.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2060"/>
                </a:solidFill>
              </a:rPr>
              <a:t>If your school decides they are not ready to deliver these sensitive lessons yet, please use alternative lessons provided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50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2B1724-AA4E-488A-BC4F-9F9975230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8" t="33766" r="9458" b="7706"/>
          <a:stretch/>
        </p:blipFill>
        <p:spPr>
          <a:xfrm>
            <a:off x="831271" y="282161"/>
            <a:ext cx="10818421" cy="6293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D28E1B-9998-4A74-8E09-5C93CCA45A8E}"/>
              </a:ext>
            </a:extLst>
          </p:cNvPr>
          <p:cNvSpPr/>
          <p:nvPr/>
        </p:nvSpPr>
        <p:spPr>
          <a:xfrm>
            <a:off x="1097416" y="2422352"/>
            <a:ext cx="2194815" cy="16536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228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iticians Questions and Answers | Study.com">
            <a:extLst>
              <a:ext uri="{FF2B5EF4-FFF2-40B4-BE49-F238E27FC236}">
                <a16:creationId xmlns:a16="http://schemas.microsoft.com/office/drawing/2014/main" id="{8BC1CE19-DD93-486F-A11A-8B58787C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1" y="769180"/>
            <a:ext cx="5789747" cy="531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A5C8B4-EE39-484D-9426-7023636B3136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6717257" y="769179"/>
            <a:ext cx="5183184" cy="5319639"/>
          </a:xfrm>
        </p:spPr>
        <p:txBody>
          <a:bodyPr>
            <a:normAutofit lnSpcReduction="10000"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Type question directly into conversation box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Type your name and I can unmute you to ask question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Unmute yourself to ask question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430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Thank you for attending!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876301"/>
            <a:ext cx="10515600" cy="67333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I will send PowerPoint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Scheme of work in on EGFL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It has also been sent via post on USB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I will be sending an online evaluation link – I would really appreciate if you would complete this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  <a:hlinkClick r:id="rId4"/>
              </a:rPr>
              <a:t>https://www.surveymonkey.co.uk/r/hittraining1920</a:t>
            </a:r>
            <a:r>
              <a:rPr lang="en-GB" sz="3200" dirty="0">
                <a:solidFill>
                  <a:srgbClr val="00206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Any questions, please let me know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257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4BE11B3D-215A-46E7-9B78-FD99B17B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08" b="9952"/>
          <a:stretch>
            <a:fillRect/>
          </a:stretch>
        </p:blipFill>
        <p:spPr>
          <a:xfrm>
            <a:off x="0" y="-244611"/>
            <a:ext cx="15327172" cy="5619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41F2FE7A-C8DB-4CB3-A0DE-EA962BD849B0}"/>
              </a:ext>
            </a:extLst>
          </p:cNvPr>
          <p:cNvSpPr txBox="1"/>
          <p:nvPr/>
        </p:nvSpPr>
        <p:spPr>
          <a:xfrm>
            <a:off x="938465" y="2142700"/>
            <a:ext cx="2913397" cy="1877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Thank </a:t>
            </a:r>
          </a:p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you for attending!</a:t>
            </a:r>
            <a:endParaRPr lang="en-AU" sz="4800" b="0" i="0" u="none" strike="noStrike" kern="1200" cap="none" spc="0" baseline="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4F412-BA2F-4A91-A302-98F61812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878" y="5608097"/>
            <a:ext cx="1563038" cy="1033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5D87C2B-AF8C-490F-B720-0DA66A1E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329" y="5758223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Why is the update needed for our current SoW?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710" y="2076405"/>
            <a:ext cx="10515600" cy="45312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Last revised in 2017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This year DfE published ‘Statutory Relationships and Health Education’ guidance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This makes Relationships and Health Education statutory in all schools from September </a:t>
            </a:r>
            <a:r>
              <a:rPr lang="en-GB" sz="3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(see briefing document on EGFL)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Previously PSHE was not a statutory subject</a:t>
            </a:r>
            <a:endParaRPr lang="en-GB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5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8881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Why is the update needed for our current SoW?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5351B2-E6E9-4B2B-AA38-195B3C0F3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782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We needed to revise SoW to ensure it meet all requirements for DfE guidance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Needed to add some lessons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Needed to remove some lessons (to make space)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</a:rPr>
              <a:t>More lessons which promote protected characteristics 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</a:rPr>
              <a:t>(age, disability, gender reassignment, race, religion or belief, sex, sexual orientation, marriage and civil partnership and pregnancy and maternity)</a:t>
            </a:r>
            <a:endParaRPr lang="en-GB" sz="2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8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917563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What topics are included in PSHE?</a:t>
            </a: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0B23ED-D3B9-4951-8D7D-9BB19C3C2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858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528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5041237" y="0"/>
          <a:ext cx="19352297" cy="1460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12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510753" y="2528434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Scheme of work layout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248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tion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1359</Words>
  <Application>Microsoft Office PowerPoint</Application>
  <PresentationFormat>Widescreen</PresentationFormat>
  <Paragraphs>220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2_Office Theme</vt:lpstr>
      <vt:lpstr>Presentation8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1</vt:lpstr>
      <vt:lpstr>PSHE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Deirdre Pollard</cp:lastModifiedBy>
  <cp:revision>22</cp:revision>
  <dcterms:created xsi:type="dcterms:W3CDTF">2019-08-07T11:28:46Z</dcterms:created>
  <dcterms:modified xsi:type="dcterms:W3CDTF">2020-06-08T12:07:59Z</dcterms:modified>
</cp:coreProperties>
</file>